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8" r:id="rId15"/>
    <p:sldId id="269" r:id="rId16"/>
  </p:sldIdLst>
  <p:sldSz cx="12192000" cy="6858000"/>
  <p:notesSz cx="6858000" cy="9144000"/>
  <p:embeddedFontLst>
    <p:embeddedFont>
      <p:font typeface="Malgun Gothic" panose="020B0503020000020004" pitchFamily="50" charset="-127"/>
      <p:regular r:id="rId18"/>
      <p:bold r:id="rId19"/>
    </p:embeddedFont>
    <p:embeddedFont>
      <p:font typeface="Malgun Gothic" panose="020B0503020000020004" pitchFamily="50" charset="-127"/>
      <p:regular r:id="rId18"/>
      <p:bold r:id="rId19"/>
    </p:embeddedFont>
    <p:embeddedFont>
      <p:font typeface="Montserrat" panose="020B0600000101010101"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819" autoAdjust="0"/>
  </p:normalViewPr>
  <p:slideViewPr>
    <p:cSldViewPr snapToGrid="0">
      <p:cViewPr>
        <p:scale>
          <a:sx n="50" d="100"/>
          <a:sy n="50" d="100"/>
        </p:scale>
        <p:origin x="540" y="2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5d0044ba12_0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400" dirty="0"/>
              <a:t>시장 수요: 국내 반사경 시장에 침해하지 않음, 확장 가능성이 매우 높음</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ko-KR" sz="1400" dirty="0"/>
              <a:t>경쟁 분석: 한국건설기술연구원에서 개발을 목적으로 레이더 센서를 사용하여 만든 개발한 제품이 있으나 아직까진 판매를 안하고 있음</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ko-KR" sz="1400" dirty="0"/>
              <a:t>비지니스 모델: 모듈화를 통해 비용절감 및 효율성 향상, 옵션 제공으로 인해 맞춤형 솔루션 제공,</a:t>
            </a:r>
            <a:endParaRPr sz="1400" dirty="0"/>
          </a:p>
          <a:p>
            <a:pPr marL="0" lvl="0" indent="0" algn="l" rtl="0">
              <a:spcBef>
                <a:spcPts val="0"/>
              </a:spcBef>
              <a:spcAft>
                <a:spcPts val="0"/>
              </a:spcAft>
              <a:buNone/>
            </a:pPr>
            <a:r>
              <a:rPr lang="ko-KR" sz="1400" dirty="0" err="1"/>
              <a:t>모듈화로</a:t>
            </a:r>
            <a:r>
              <a:rPr lang="ko-KR" sz="1400" dirty="0"/>
              <a:t> 인해 신속한 업그레이드 가능함.</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ko-KR" sz="1400" dirty="0"/>
              <a:t>자금 조달 및 자금 구조: 정부 과제, 청년 </a:t>
            </a:r>
            <a:r>
              <a:rPr lang="ko-KR" sz="1400" dirty="0" err="1"/>
              <a:t>창업지원금</a:t>
            </a:r>
            <a:r>
              <a:rPr lang="ko-KR" sz="1400" dirty="0"/>
              <a:t>, 학교 창업 동아리 등으로 소규모 시작.</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ko-KR" sz="1400" dirty="0"/>
              <a:t>고객 피드백: 이번 소셜 창업 </a:t>
            </a:r>
            <a:r>
              <a:rPr lang="ko-KR" sz="1400" dirty="0" err="1"/>
              <a:t>해커톤으로</a:t>
            </a:r>
            <a:r>
              <a:rPr lang="ko-KR" sz="1400" dirty="0"/>
              <a:t> 지원으로 만든 시제품을 대전 원도심에 설치 그후 지속적인 유지 관리를 하여 고객 피드백을 받을 예정. </a:t>
            </a:r>
            <a:endParaRPr sz="1400" dirty="0"/>
          </a:p>
          <a:p>
            <a:pPr marL="0" lvl="0" indent="0" algn="l" rtl="0">
              <a:spcBef>
                <a:spcPts val="0"/>
              </a:spcBef>
              <a:spcAft>
                <a:spcPts val="0"/>
              </a:spcAft>
              <a:buNone/>
            </a:pPr>
            <a:r>
              <a:rPr lang="ko-KR" sz="1400" dirty="0"/>
              <a:t>또한 </a:t>
            </a:r>
            <a:r>
              <a:rPr lang="ko-KR" sz="1400" dirty="0" err="1"/>
              <a:t>모듈화로</a:t>
            </a:r>
            <a:r>
              <a:rPr lang="ko-KR" sz="1400" dirty="0"/>
              <a:t> </a:t>
            </a:r>
            <a:r>
              <a:rPr lang="ko-KR" sz="1400" dirty="0" err="1"/>
              <a:t>AS를</a:t>
            </a:r>
            <a:r>
              <a:rPr lang="ko-KR" sz="1400" dirty="0"/>
              <a:t> 쉽게 만들 예정.</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ko-KR" sz="1400" dirty="0"/>
              <a:t>//기술 및 생산공정: </a:t>
            </a:r>
            <a:r>
              <a:rPr lang="ko-KR" sz="1400" dirty="0" err="1"/>
              <a:t>소제동에</a:t>
            </a:r>
            <a:r>
              <a:rPr lang="ko-KR" sz="1400" dirty="0"/>
              <a:t> 있는 창조의 길에 하드웨어 제작 </a:t>
            </a:r>
            <a:r>
              <a:rPr lang="ko-KR" sz="1400" dirty="0" err="1"/>
              <a:t>외주예정</a:t>
            </a:r>
            <a:r>
              <a:rPr lang="ko-KR" sz="1400" dirty="0"/>
              <a:t>, </a:t>
            </a:r>
            <a:r>
              <a:rPr lang="ko-KR" sz="1400" dirty="0" err="1"/>
              <a:t>PCB설계</a:t>
            </a:r>
            <a:r>
              <a:rPr lang="ko-KR" sz="1400" dirty="0"/>
              <a:t> 외주 베트남 </a:t>
            </a:r>
            <a:r>
              <a:rPr lang="ko-KR" sz="1400" dirty="0" err="1"/>
              <a:t>껀터</a:t>
            </a:r>
            <a:r>
              <a:rPr lang="ko-KR" sz="1400" dirty="0"/>
              <a:t> 대학 </a:t>
            </a:r>
            <a:endParaRPr sz="1400" dirty="0"/>
          </a:p>
        </p:txBody>
      </p:sp>
      <p:sp>
        <p:nvSpPr>
          <p:cNvPr id="218" name="Google Shape;218;g25d0044ba1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5d0044ba12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400"/>
              <a:t>사업화 전략:  이번 해커톤을 통해 시제품을 개발 완료, 상용화 과정을 걸쳐서 시제품 및 상용화 제품을 동구 원도심에 설치 하게 된다면 실제 유의미한 결과가 있는지 확인 및 수정할 점 있는지 확인 후 모듈러 형식으로 제품을 개발 예정 (가상 시뮬레이션을 통한 교통사고율 중 약 30% 감소 효과를 봄)</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ko-KR" sz="1400"/>
              <a:t>모듈러 형식으로 이미 설치된 반사경에 튜닝을 하는 형식으로 추가적인 설치 비용이 발생하지 않는 다는 점을 강점으로 내세움</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r>
              <a:rPr lang="ko-KR" sz="1400"/>
              <a:t>경쟁력 : 이미 설치되어 있는 반사경은 많으나 관리 미흡이나 값 싼 중국산 소재로 인하여 반사경의 수명이 짧음 (약 50%) </a:t>
            </a:r>
            <a:endParaRPr sz="1400"/>
          </a:p>
          <a:p>
            <a:pPr marL="0" lvl="0" indent="0" algn="l" rtl="0">
              <a:spcBef>
                <a:spcPts val="0"/>
              </a:spcBef>
              <a:spcAft>
                <a:spcPts val="0"/>
              </a:spcAft>
              <a:buNone/>
            </a:pPr>
            <a:r>
              <a:rPr lang="ko-KR" sz="1400"/>
              <a:t>이러한 반사경을 유지보수하며 모듈화된 제품을 손쉽게 설치 가능</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ko-KR" sz="1400"/>
              <a:t>골목길 설치시 거리의 치안문제가 크게 개선됨</a:t>
            </a:r>
            <a:endParaRPr sz="1400"/>
          </a:p>
          <a:p>
            <a:pPr marL="0" lvl="0" indent="0" algn="l" rtl="0">
              <a:spcBef>
                <a:spcPts val="0"/>
              </a:spcBef>
              <a:spcAft>
                <a:spcPts val="0"/>
              </a:spcAft>
              <a:buNone/>
            </a:pPr>
            <a:r>
              <a:rPr lang="ko-KR" sz="1400"/>
              <a:t>옵션을 추가해 제품의 가격을 다르게하여 고객의 선택지 선택지를 넓힘</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ko-KR"/>
              <a:t>BM: 배터리와 태양광 전지가 달린 옵션 / 주변 전신주 등에서 전력을 공급할 수 있는 환경의 옵션 </a:t>
            </a:r>
            <a:endParaRPr sz="1400"/>
          </a:p>
        </p:txBody>
      </p:sp>
      <p:sp>
        <p:nvSpPr>
          <p:cNvPr id="248" name="Google Shape;248;g25d0044ba1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400"/>
              <a:t>우리 팀은 타 국가의 교류를 맺고 있으며 시제품 단계에서는 약 100만원이라는 비용이 나왔지만</a:t>
            </a:r>
            <a:endParaRPr sz="1400"/>
          </a:p>
          <a:p>
            <a:pPr marL="0" lvl="0" indent="0" algn="l" rtl="0">
              <a:spcBef>
                <a:spcPts val="0"/>
              </a:spcBef>
              <a:spcAft>
                <a:spcPts val="0"/>
              </a:spcAft>
              <a:buClr>
                <a:schemeClr val="dk1"/>
              </a:buClr>
              <a:buSzPts val="1100"/>
              <a:buFont typeface="Arial"/>
              <a:buNone/>
            </a:pPr>
            <a:r>
              <a:rPr lang="ko-KR" sz="1400"/>
              <a:t>실제 양산을 하게 된다면 베트남과 같이 인건비가 저렴한 국가에 사업을 진행하여 보다 약 30% 저렴하게 생산이 가능해 보임</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ko-KR" sz="1400"/>
              <a:t>오브젝트를 인식하고 사용자에게 피드백을 주는 기능을 구현할 능력</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ko-KR" sz="1400"/>
              <a:t>사업에 관련하여 기획서나 계획서등 문서를 제작할 능력</a:t>
            </a:r>
            <a:endParaRPr sz="1400"/>
          </a:p>
          <a:p>
            <a:pPr marL="0" lvl="0" indent="0" algn="l" rtl="0">
              <a:spcBef>
                <a:spcPts val="0"/>
              </a:spcBef>
              <a:spcAft>
                <a:spcPts val="0"/>
              </a:spcAft>
              <a:buClr>
                <a:schemeClr val="dk1"/>
              </a:buClr>
              <a:buSzPts val="1100"/>
              <a:buFont typeface="Arial"/>
              <a:buNone/>
            </a:pPr>
            <a:r>
              <a:rPr lang="ko-KR" sz="1400"/>
              <a:t> </a:t>
            </a:r>
            <a:endParaRPr sz="1400"/>
          </a:p>
          <a:p>
            <a:pPr marL="0" lvl="0" indent="0" algn="l" rtl="0">
              <a:spcBef>
                <a:spcPts val="0"/>
              </a:spcBef>
              <a:spcAft>
                <a:spcPts val="0"/>
              </a:spcAft>
              <a:buNone/>
            </a:pPr>
            <a:r>
              <a:rPr lang="ko-KR" sz="1400"/>
              <a:t>CAD를 활용하여 제품을 설계 할 수 있으며, Unity를 활용하여 가상환경에서 테스트</a:t>
            </a:r>
            <a:endParaRPr/>
          </a:p>
        </p:txBody>
      </p:sp>
      <p:sp>
        <p:nvSpPr>
          <p:cNvPr id="257" name="Google Shape;25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5d0044ba12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smtClean="0"/>
              <a:t>설계 창의성</a:t>
            </a:r>
            <a:r>
              <a:rPr lang="ko-KR" altLang="en-US" baseline="0" dirty="0" smtClean="0"/>
              <a:t> </a:t>
            </a:r>
            <a:r>
              <a:rPr lang="ko-KR" altLang="en-US" dirty="0" smtClean="0"/>
              <a:t>문서화</a:t>
            </a:r>
            <a:r>
              <a:rPr lang="ko-KR" altLang="en-US" baseline="0" dirty="0" smtClean="0"/>
              <a:t> </a:t>
            </a:r>
            <a:r>
              <a:rPr lang="ko-KR" altLang="en-US" dirty="0" smtClean="0"/>
              <a:t>피드백</a:t>
            </a:r>
            <a:r>
              <a:rPr lang="ko-KR" altLang="en-US" baseline="0" dirty="0" smtClean="0"/>
              <a:t> 자료조사</a:t>
            </a:r>
            <a:endParaRPr lang="en-US" altLang="ko-KR" dirty="0" smtClean="0"/>
          </a:p>
          <a:p>
            <a:pPr marL="0" lvl="0" indent="0" algn="l" rtl="0">
              <a:spcBef>
                <a:spcPts val="0"/>
              </a:spcBef>
              <a:spcAft>
                <a:spcPts val="0"/>
              </a:spcAft>
              <a:buNone/>
            </a:pPr>
            <a:endParaRPr dirty="0"/>
          </a:p>
        </p:txBody>
      </p:sp>
      <p:sp>
        <p:nvSpPr>
          <p:cNvPr id="274" name="Google Shape;274;g25d0044ba1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0878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5d0044ba12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smtClean="0"/>
              <a:t>설계 창의성</a:t>
            </a:r>
            <a:r>
              <a:rPr lang="ko-KR" altLang="en-US" baseline="0" dirty="0" smtClean="0"/>
              <a:t> </a:t>
            </a:r>
            <a:r>
              <a:rPr lang="ko-KR" altLang="en-US" dirty="0" smtClean="0"/>
              <a:t>문서화</a:t>
            </a:r>
            <a:r>
              <a:rPr lang="ko-KR" altLang="en-US" baseline="0" dirty="0" smtClean="0"/>
              <a:t> </a:t>
            </a:r>
            <a:r>
              <a:rPr lang="ko-KR" altLang="en-US" dirty="0" smtClean="0"/>
              <a:t>피드백</a:t>
            </a:r>
            <a:r>
              <a:rPr lang="ko-KR" altLang="en-US" baseline="0" dirty="0" smtClean="0"/>
              <a:t> 자료조사</a:t>
            </a:r>
            <a:endParaRPr lang="en-US" altLang="ko-KR" dirty="0" smtClean="0"/>
          </a:p>
          <a:p>
            <a:pPr marL="0" lvl="0" indent="0" algn="l" rtl="0">
              <a:spcBef>
                <a:spcPts val="0"/>
              </a:spcBef>
              <a:spcAft>
                <a:spcPts val="0"/>
              </a:spcAft>
              <a:buNone/>
            </a:pPr>
            <a:endParaRPr dirty="0"/>
          </a:p>
        </p:txBody>
      </p:sp>
      <p:sp>
        <p:nvSpPr>
          <p:cNvPr id="274" name="Google Shape;274;g25d0044ba1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400"/>
              <a:t>문제점 :  S.M.S는 단가를 줄이기 위해 아두이노, 초음파 센서등을 사용하였으나 시제품을 만들던 중 아두이노가 높은 열과 습기를 견디지 못하는 문제점을 발견하고, 또한 초음파 센서가 초음파센서 앞에 물체가 감지 될 시 계속 작동한다는 문제(사람이 아닌 쓰레기 감지)가 있어서 제품의 신뢰도를 떨어뜨릴 수 있는 중대 결함 발견</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ko-KR" sz="1400"/>
              <a:t>해결 방안: 이번 시제품 단계에서는 아두이노와, 초음파 센서가 들어갔으나 다음 상용화 과정에서는 아두이노가 아닌 한국 여름을 견딜 PCB기판 설계 초음파 센서가 아닌 레이더 센서를 사용하여서 사람을 인지 할 수 있도록 학습할 것입니다.</a:t>
            </a:r>
            <a:endParaRPr/>
          </a:p>
        </p:txBody>
      </p:sp>
      <p:sp>
        <p:nvSpPr>
          <p:cNvPr id="165" name="Google Shape;16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400"/>
              <a:t>독창성 : 주변에 반사경은 많으나 반사경을 살피는 운전자는 적음, 반사경을 통해 얻는 시야 정보가 한정적. 이점을 고려하여 빛으로 인지 시키는 아이템이 개발 하였음 사람들이 많이 다니는 보행로에 소리, 움직임 감지를 통해 보행자에게 심리적 안심을 주는 기술은 많으나 운전자에게까지 주의를 주는 아이템은 없어서 만들게 됨</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ko-KR" sz="1400"/>
              <a:t>사회성 : 최근 안전에 대한 중요성이 커지고 있는 상황. 어린이 보호 구역과 어르신 보호구역에 대한 안전을 생각하는 기술은 많아지는 편이나 실제 주민들이 거주하는 주변의 안전이 위험한 상황. S.M.S 는 사회약자의 안전을 보호, 운전자의 운전을 보호.</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ko-KR" sz="1400"/>
              <a:t>경제성: 국내에 설치에 설치된 반사경에 추가적인 모듈을 쉽게 추가 설치함으로 인해서 추가적인 출장 설치비가 따로 들지 않아. 일반 개인 사용자에게 판매할 수 있다. </a:t>
            </a:r>
            <a:endParaRPr sz="1400"/>
          </a:p>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sz="1400"/>
              <a:t>현재 기능은 오브젝트를 인식하여 반사경의 LED의 빛을 통해 운전자와 보행자에게 알려줌</a:t>
            </a:r>
            <a:endParaRPr sz="1400"/>
          </a:p>
          <a:p>
            <a:pPr marL="0" lvl="0" indent="0" algn="l" rtl="0">
              <a:spcBef>
                <a:spcPts val="0"/>
              </a:spcBef>
              <a:spcAft>
                <a:spcPts val="0"/>
              </a:spcAft>
              <a:buClr>
                <a:schemeClr val="dk1"/>
              </a:buClr>
              <a:buSzPts val="1100"/>
              <a:buFont typeface="Arial"/>
              <a:buNone/>
            </a:pPr>
            <a:r>
              <a:rPr lang="ko-KR" sz="1400"/>
              <a:t>고도화 시 자동차의 네비게이션, 개인의 핸드폰과 통신하여 직접 알림</a:t>
            </a:r>
            <a:endParaRPr sz="1400"/>
          </a:p>
          <a:p>
            <a:pPr marL="0" lvl="0" indent="0" algn="l" rtl="0">
              <a:spcBef>
                <a:spcPts val="0"/>
              </a:spcBef>
              <a:spcAft>
                <a:spcPts val="0"/>
              </a:spcAft>
              <a:buNone/>
            </a:pPr>
            <a:endParaRPr/>
          </a:p>
        </p:txBody>
      </p:sp>
      <p:sp>
        <p:nvSpPr>
          <p:cNvPr id="207" name="Google Shape;2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p:cSld name="제목 및 내용">
    <p:bg>
      <p:bgPr>
        <a:blipFill>
          <a:blip r:embed="rId2">
            <a:alphaModFix/>
          </a:blip>
          <a:stretch>
            <a:fillRect/>
          </a:stretch>
        </a:blip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1"/>
          <p:cNvSpPr>
            <a:spLocks noGrp="1"/>
          </p:cNvSpPr>
          <p:nvPr>
            <p:ph type="pic" idx="2"/>
          </p:nvPr>
        </p:nvSpPr>
        <p:spPr>
          <a:xfrm>
            <a:off x="2389717" y="612775"/>
            <a:ext cx="7315200" cy="4114800"/>
          </a:xfrm>
          <a:prstGeom prst="rect">
            <a:avLst/>
          </a:prstGeom>
          <a:noFill/>
          <a:ln>
            <a:noFill/>
          </a:ln>
        </p:spPr>
      </p:sp>
      <p:sp>
        <p:nvSpPr>
          <p:cNvPr id="56" name="Google Shape;56;p1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7" name="Google Shape;57;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2"/>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3"/>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콘텐츠 2개">
  <p:cSld name="콘텐츠 2개">
    <p:bg>
      <p:bgPr>
        <a:blipFill>
          <a:blip r:embed="rId2">
            <a:alphaModFix/>
          </a:blip>
          <a:stretch>
            <a:fillRect/>
          </a:stretch>
        </a:blipFill>
        <a:effectLst/>
      </p:bgPr>
    </p:bg>
    <p:spTree>
      <p:nvGrpSpPr>
        <p:cNvPr id="1" name="Shape 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p:cSld name="구역 머리글">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3">
            <a:alphaModFix/>
          </a:blip>
          <a:srcRect/>
          <a:stretch/>
        </p:blipFill>
        <p:spPr>
          <a:xfrm>
            <a:off x="9480376" y="620688"/>
            <a:ext cx="2130718" cy="26465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비교">
  <p:cSld name="비교">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9624392" y="523664"/>
            <a:ext cx="2130718" cy="264658"/>
          </a:xfrm>
          <a:prstGeom prst="rect">
            <a:avLst/>
          </a:prstGeom>
          <a:noFill/>
          <a:ln>
            <a:noFill/>
          </a:ln>
        </p:spPr>
      </p:pic>
      <p:sp>
        <p:nvSpPr>
          <p:cNvPr id="21" name="Google Shape;21;p5"/>
          <p:cNvSpPr/>
          <p:nvPr/>
        </p:nvSpPr>
        <p:spPr>
          <a:xfrm>
            <a:off x="0" y="392708"/>
            <a:ext cx="9336360" cy="526571"/>
          </a:xfrm>
          <a:custGeom>
            <a:avLst/>
            <a:gdLst/>
            <a:ahLst/>
            <a:cxnLst/>
            <a:rect l="l" t="t" r="r" b="b"/>
            <a:pathLst>
              <a:path w="2399" h="133" extrusionOk="0">
                <a:moveTo>
                  <a:pt x="2332" y="0"/>
                </a:moveTo>
                <a:cubicBezTo>
                  <a:pt x="0" y="0"/>
                  <a:pt x="0" y="0"/>
                  <a:pt x="0" y="0"/>
                </a:cubicBezTo>
                <a:cubicBezTo>
                  <a:pt x="0" y="133"/>
                  <a:pt x="0" y="133"/>
                  <a:pt x="0" y="133"/>
                </a:cubicBezTo>
                <a:cubicBezTo>
                  <a:pt x="2332" y="133"/>
                  <a:pt x="2332" y="133"/>
                  <a:pt x="2332" y="133"/>
                </a:cubicBezTo>
                <a:cubicBezTo>
                  <a:pt x="2369" y="133"/>
                  <a:pt x="2399" y="103"/>
                  <a:pt x="2399" y="67"/>
                </a:cubicBezTo>
                <a:cubicBezTo>
                  <a:pt x="2399" y="30"/>
                  <a:pt x="2369" y="0"/>
                  <a:pt x="2332" y="0"/>
                </a:cubicBezTo>
                <a:close/>
              </a:path>
            </a:pathLst>
          </a:custGeom>
          <a:solidFill>
            <a:srgbClr val="0098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2" name="Google Shape;22;p5"/>
          <p:cNvSpPr/>
          <p:nvPr/>
        </p:nvSpPr>
        <p:spPr>
          <a:xfrm>
            <a:off x="599728" y="6669369"/>
            <a:ext cx="10992543" cy="188632"/>
          </a:xfrm>
          <a:prstGeom prst="rect">
            <a:avLst/>
          </a:prstGeom>
          <a:solidFill>
            <a:srgbClr val="00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600"/>
              </a:solidFill>
              <a:latin typeface="Malgun Gothic"/>
              <a:ea typeface="Malgun Gothic"/>
              <a:cs typeface="Malgun Gothic"/>
              <a:sym typeface="Malgun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9_Title Slide">
  <p:cSld name="29_Title Slide">
    <p:bg>
      <p:bgPr>
        <a:gradFill>
          <a:gsLst>
            <a:gs pos="0">
              <a:schemeClr val="accent1"/>
            </a:gs>
            <a:gs pos="30944">
              <a:schemeClr val="accent2"/>
            </a:gs>
            <a:gs pos="75000">
              <a:schemeClr val="accent3"/>
            </a:gs>
            <a:gs pos="100000">
              <a:schemeClr val="accent4"/>
            </a:gs>
          </a:gsLst>
          <a:lin ang="13500000" scaled="0"/>
        </a:gradFill>
        <a:effectLst/>
      </p:bgPr>
    </p:bg>
    <p:spTree>
      <p:nvGrpSpPr>
        <p:cNvPr id="1" name="Shape 23"/>
        <p:cNvGrpSpPr/>
        <p:nvPr/>
      </p:nvGrpSpPr>
      <p:grpSpPr>
        <a:xfrm>
          <a:off x="0" y="0"/>
          <a:ext cx="0" cy="0"/>
          <a:chOff x="0" y="0"/>
          <a:chExt cx="0" cy="0"/>
        </a:xfrm>
      </p:grpSpPr>
      <p:sp>
        <p:nvSpPr>
          <p:cNvPr id="24" name="Google Shape;24;p6"/>
          <p:cNvSpPr/>
          <p:nvPr/>
        </p:nvSpPr>
        <p:spPr>
          <a:xfrm flipH="1">
            <a:off x="96818" y="0"/>
            <a:ext cx="12192000" cy="6858000"/>
          </a:xfrm>
          <a:prstGeom prst="rtTriangle">
            <a:avLst/>
          </a:prstGeom>
          <a:solidFill>
            <a:srgbClr val="FFFFFF">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5" name="Google Shape;25;p6"/>
          <p:cNvSpPr/>
          <p:nvPr/>
        </p:nvSpPr>
        <p:spPr>
          <a:xfrm>
            <a:off x="0" y="0"/>
            <a:ext cx="12192000" cy="6858000"/>
          </a:xfrm>
          <a:prstGeom prst="rtTriangle">
            <a:avLst/>
          </a:prstGeom>
          <a:solidFill>
            <a:srgbClr val="FFFFFF">
              <a:alpha val="1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6" name="Google Shape;26;p6"/>
          <p:cNvSpPr/>
          <p:nvPr/>
        </p:nvSpPr>
        <p:spPr>
          <a:xfrm rot="1693937">
            <a:off x="-1256480" y="809039"/>
            <a:ext cx="9376556" cy="5420277"/>
          </a:xfrm>
          <a:custGeom>
            <a:avLst/>
            <a:gdLst/>
            <a:ahLst/>
            <a:cxnLst/>
            <a:rect l="l" t="t" r="r" b="b"/>
            <a:pathLst>
              <a:path w="9376556" h="5420277" extrusionOk="0">
                <a:moveTo>
                  <a:pt x="0" y="1233016"/>
                </a:moveTo>
                <a:lnTo>
                  <a:pt x="2296458" y="0"/>
                </a:lnTo>
                <a:lnTo>
                  <a:pt x="9376556" y="3982555"/>
                </a:lnTo>
                <a:lnTo>
                  <a:pt x="6698841" y="5420277"/>
                </a:lnTo>
                <a:lnTo>
                  <a:pt x="2248228" y="5420277"/>
                </a:lnTo>
                <a:close/>
              </a:path>
            </a:pathLst>
          </a:custGeom>
          <a:solidFill>
            <a:srgbClr val="FFFFFF">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7" name="Google Shape;27;p6"/>
          <p:cNvSpPr/>
          <p:nvPr/>
        </p:nvSpPr>
        <p:spPr>
          <a:xfrm rot="-4912883">
            <a:off x="531312" y="516922"/>
            <a:ext cx="7758259" cy="5824157"/>
          </a:xfrm>
          <a:custGeom>
            <a:avLst/>
            <a:gdLst/>
            <a:ahLst/>
            <a:cxnLst/>
            <a:rect l="l" t="t" r="r" b="b"/>
            <a:pathLst>
              <a:path w="7758259" h="5824157" extrusionOk="0">
                <a:moveTo>
                  <a:pt x="7531795" y="4236634"/>
                </a:moveTo>
                <a:lnTo>
                  <a:pt x="7758259" y="5824157"/>
                </a:lnTo>
                <a:lnTo>
                  <a:pt x="830831" y="5824157"/>
                </a:lnTo>
                <a:lnTo>
                  <a:pt x="0" y="0"/>
                </a:lnTo>
                <a:close/>
              </a:path>
            </a:pathLst>
          </a:custGeom>
          <a:solidFill>
            <a:srgbClr val="FFFFFF">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8" name="Google Shape;28;p6"/>
          <p:cNvSpPr txBox="1">
            <a:spLocks noGrp="1"/>
          </p:cNvSpPr>
          <p:nvPr>
            <p:ph type="ctrTitle"/>
          </p:nvPr>
        </p:nvSpPr>
        <p:spPr>
          <a:xfrm>
            <a:off x="3363276" y="2947568"/>
            <a:ext cx="5504677" cy="117570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8800"/>
              <a:buFont typeface="Malgun Gothic"/>
              <a:buNone/>
              <a:defRPr sz="8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3363277" y="3980659"/>
            <a:ext cx="5504676" cy="350865"/>
          </a:xfrm>
          <a:prstGeom prst="rect">
            <a:avLst/>
          </a:prstGeom>
          <a:noFill/>
          <a:ln>
            <a:noFill/>
          </a:ln>
        </p:spPr>
        <p:txBody>
          <a:bodyPr spcFirstLastPara="1" wrap="square" lIns="91425" tIns="45700" rIns="91425" bIns="45700" anchor="t" anchorCtr="0">
            <a:normAutofit/>
          </a:bodyPr>
          <a:lstStyle>
            <a:lvl1pPr marL="457200" lvl="0" indent="-317500" algn="ctr">
              <a:spcBef>
                <a:spcPts val="280"/>
              </a:spcBef>
              <a:spcAft>
                <a:spcPts val="0"/>
              </a:spcAft>
              <a:buClr>
                <a:schemeClr val="dk1"/>
              </a:buClr>
              <a:buSzPts val="1400"/>
              <a:buChar char="•"/>
              <a:defRPr sz="1400" b="0">
                <a:solidFill>
                  <a:schemeClr val="dk1"/>
                </a:solidFill>
                <a:latin typeface="Montserrat"/>
                <a:ea typeface="Montserrat"/>
                <a:cs typeface="Montserrat"/>
                <a:sym typeface="Montserra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30"/>
        <p:cNvGrpSpPr/>
        <p:nvPr/>
      </p:nvGrpSpPr>
      <p:grpSpPr>
        <a:xfrm>
          <a:off x="0" y="0"/>
          <a:ext cx="0" cy="0"/>
          <a:chOff x="0" y="0"/>
          <a:chExt cx="0" cy="0"/>
        </a:xfrm>
      </p:grpSpPr>
      <p:sp>
        <p:nvSpPr>
          <p:cNvPr id="31" name="Google Shape;31;p7"/>
          <p:cNvSpPr/>
          <p:nvPr/>
        </p:nvSpPr>
        <p:spPr>
          <a:xfrm>
            <a:off x="0" y="0"/>
            <a:ext cx="12192000" cy="6858000"/>
          </a:xfrm>
          <a:prstGeom prst="rect">
            <a:avLst/>
          </a:prstGeom>
          <a:solidFill>
            <a:srgbClr val="EEEFE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32" name="Google Shape;32;p7"/>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4" name="Google Shape;34;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42"/>
        <p:cNvGrpSpPr/>
        <p:nvPr/>
      </p:nvGrpSpPr>
      <p:grpSpPr>
        <a:xfrm>
          <a:off x="0" y="0"/>
          <a:ext cx="0" cy="0"/>
          <a:chOff x="0" y="0"/>
          <a:chExt cx="0" cy="0"/>
        </a:xfrm>
      </p:grpSpPr>
      <p:sp>
        <p:nvSpPr>
          <p:cNvPr id="43" name="Google Shape;43;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0"/>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9" name="Google Shape;49;p10"/>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0" name="Google Shape;50;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p:nvPr/>
        </p:nvSpPr>
        <p:spPr>
          <a:xfrm>
            <a:off x="911424" y="1268760"/>
            <a:ext cx="6048672" cy="1008112"/>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006600"/>
              </a:buClr>
              <a:buSzPts val="1400"/>
              <a:buFont typeface="Arial"/>
              <a:buNone/>
            </a:pPr>
            <a:r>
              <a:rPr lang="ko-KR" sz="1400" b="1" i="0" u="none" strike="noStrike" cap="none">
                <a:solidFill>
                  <a:srgbClr val="006600"/>
                </a:solidFill>
                <a:latin typeface="Arial"/>
                <a:ea typeface="Arial"/>
                <a:cs typeface="Arial"/>
                <a:sym typeface="Arial"/>
              </a:rPr>
              <a:t>#원도심의_환경안전(CPTED),  #주거복지, #푸드테크 </a:t>
            </a:r>
            <a:endParaRPr sz="1400" b="1" i="0" u="none" strike="noStrike" cap="none">
              <a:solidFill>
                <a:srgbClr val="006600"/>
              </a:solidFill>
              <a:latin typeface="Arial"/>
              <a:ea typeface="Arial"/>
              <a:cs typeface="Arial"/>
              <a:sym typeface="Arial"/>
            </a:endParaRPr>
          </a:p>
          <a:p>
            <a:pPr marL="0" marR="0" lvl="0" indent="0" algn="l" rtl="0">
              <a:lnSpc>
                <a:spcPct val="125000"/>
              </a:lnSpc>
              <a:spcBef>
                <a:spcPts val="0"/>
              </a:spcBef>
              <a:spcAft>
                <a:spcPts val="0"/>
              </a:spcAft>
              <a:buClr>
                <a:srgbClr val="006600"/>
              </a:buClr>
              <a:buSzPts val="1400"/>
              <a:buFont typeface="Arial"/>
              <a:buNone/>
            </a:pPr>
            <a:r>
              <a:rPr lang="ko-KR" sz="1400" b="1" i="0" u="none" strike="noStrike" cap="none">
                <a:solidFill>
                  <a:srgbClr val="006600"/>
                </a:solidFill>
                <a:latin typeface="Arial"/>
                <a:ea typeface="Arial"/>
                <a:cs typeface="Arial"/>
                <a:sym typeface="Arial"/>
              </a:rPr>
              <a:t>#청년이_만드는_지속가능한_로컬라이징_프로젝트 </a:t>
            </a:r>
            <a:endParaRPr sz="1400" b="1" i="0" u="none" strike="noStrike" cap="none">
              <a:solidFill>
                <a:srgbClr val="006600"/>
              </a:solidFill>
              <a:latin typeface="Arial"/>
              <a:ea typeface="Arial"/>
              <a:cs typeface="Arial"/>
              <a:sym typeface="Arial"/>
            </a:endParaRPr>
          </a:p>
          <a:p>
            <a:pPr marL="0" marR="0" lvl="0" indent="0" algn="l" rtl="0">
              <a:lnSpc>
                <a:spcPct val="125000"/>
              </a:lnSpc>
              <a:spcBef>
                <a:spcPts val="0"/>
              </a:spcBef>
              <a:spcAft>
                <a:spcPts val="0"/>
              </a:spcAft>
              <a:buClr>
                <a:srgbClr val="006600"/>
              </a:buClr>
              <a:buSzPts val="1400"/>
              <a:buFont typeface="Arial"/>
              <a:buNone/>
            </a:pPr>
            <a:r>
              <a:rPr lang="ko-KR" sz="1400" b="1" i="0" u="none" strike="noStrike" cap="none">
                <a:solidFill>
                  <a:srgbClr val="006600"/>
                </a:solidFill>
                <a:latin typeface="Arial"/>
                <a:ea typeface="Arial"/>
                <a:cs typeface="Arial"/>
                <a:sym typeface="Arial"/>
              </a:rPr>
              <a:t>#IT,  #CT,  #BT,  #NT</a:t>
            </a:r>
            <a:endParaRPr/>
          </a:p>
        </p:txBody>
      </p:sp>
      <p:sp>
        <p:nvSpPr>
          <p:cNvPr id="77" name="Google Shape;77;p14"/>
          <p:cNvSpPr txBox="1"/>
          <p:nvPr/>
        </p:nvSpPr>
        <p:spPr>
          <a:xfrm>
            <a:off x="594938" y="3674295"/>
            <a:ext cx="4196783" cy="72008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chemeClr val="lt1"/>
              </a:buClr>
              <a:buSzPts val="1800"/>
              <a:buFont typeface="Malgun Gothic"/>
              <a:buNone/>
            </a:pPr>
            <a:r>
              <a:rPr lang="ko-KR" sz="1800" b="0" i="0" u="none" strike="noStrike" cap="none">
                <a:solidFill>
                  <a:schemeClr val="lt1"/>
                </a:solidFill>
                <a:latin typeface="Malgun Gothic"/>
                <a:ea typeface="Malgun Gothic"/>
                <a:cs typeface="Malgun Gothic"/>
                <a:sym typeface="Malgun Gothic"/>
              </a:rPr>
              <a:t>2023. 11. 03.(금)</a:t>
            </a:r>
            <a:endParaRPr/>
          </a:p>
          <a:p>
            <a:pPr marL="0" marR="0" lvl="0" indent="0" algn="l" rtl="0">
              <a:lnSpc>
                <a:spcPct val="125000"/>
              </a:lnSpc>
              <a:spcBef>
                <a:spcPts val="0"/>
              </a:spcBef>
              <a:spcAft>
                <a:spcPts val="0"/>
              </a:spcAft>
              <a:buClr>
                <a:schemeClr val="lt1"/>
              </a:buClr>
              <a:buSzPts val="1800"/>
              <a:buFont typeface="Malgun Gothic"/>
              <a:buNone/>
            </a:pPr>
            <a:r>
              <a:rPr lang="ko-KR" sz="1800" b="0" i="0" u="none" strike="noStrike" cap="none">
                <a:solidFill>
                  <a:schemeClr val="lt1"/>
                </a:solidFill>
                <a:latin typeface="Malgun Gothic"/>
                <a:ea typeface="Malgun Gothic"/>
                <a:cs typeface="Malgun Gothic"/>
                <a:sym typeface="Malgun Gothic"/>
              </a:rPr>
              <a:t>우송대학교 교수회의실</a:t>
            </a:r>
            <a:endParaRPr sz="1400" b="0" i="0" u="none" strike="noStrike" cap="none">
              <a:solidFill>
                <a:schemeClr val="lt1"/>
              </a:solidFill>
              <a:latin typeface="Malgun Gothic"/>
              <a:ea typeface="Malgun Gothic"/>
              <a:cs typeface="Malgun Gothic"/>
              <a:sym typeface="Malgun Gothic"/>
            </a:endParaRPr>
          </a:p>
        </p:txBody>
      </p:sp>
      <p:sp>
        <p:nvSpPr>
          <p:cNvPr id="78" name="Google Shape;78;p14"/>
          <p:cNvSpPr txBox="1"/>
          <p:nvPr/>
        </p:nvSpPr>
        <p:spPr>
          <a:xfrm>
            <a:off x="407368" y="404664"/>
            <a:ext cx="5355415" cy="72008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chemeClr val="lt1"/>
              </a:buClr>
              <a:buSzPts val="4000"/>
              <a:buFont typeface="Malgun Gothic"/>
              <a:buNone/>
            </a:pPr>
            <a:r>
              <a:rPr lang="ko-KR" sz="4000" b="0" i="0" u="none" strike="noStrike" cap="none">
                <a:solidFill>
                  <a:schemeClr val="lt1"/>
                </a:solidFill>
                <a:latin typeface="Malgun Gothic"/>
                <a:ea typeface="Malgun Gothic"/>
                <a:cs typeface="Malgun Gothic"/>
                <a:sym typeface="Malgun Gothic"/>
              </a:rPr>
              <a:t>해커톤 본선경진대회</a:t>
            </a:r>
            <a:endParaRPr sz="3200" b="0" i="0" u="none" strike="noStrike" cap="none">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3"/>
          <p:cNvSpPr txBox="1"/>
          <p:nvPr/>
        </p:nvSpPr>
        <p:spPr>
          <a:xfrm>
            <a:off x="540191" y="404664"/>
            <a:ext cx="10653900" cy="5481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2800"/>
              <a:buFont typeface="Arial"/>
              <a:buNone/>
            </a:pPr>
            <a:r>
              <a:rPr lang="ko-KR" sz="2800">
                <a:solidFill>
                  <a:schemeClr val="lt1"/>
                </a:solidFill>
                <a:latin typeface="Arial"/>
                <a:ea typeface="Arial"/>
                <a:cs typeface="Arial"/>
                <a:sym typeface="Arial"/>
              </a:rPr>
              <a:t>창업 가능성</a:t>
            </a:r>
            <a:endParaRPr/>
          </a:p>
        </p:txBody>
      </p:sp>
      <p:sp>
        <p:nvSpPr>
          <p:cNvPr id="221" name="Google Shape;221;p23"/>
          <p:cNvSpPr txBox="1"/>
          <p:nvPr/>
        </p:nvSpPr>
        <p:spPr>
          <a:xfrm>
            <a:off x="149174" y="996796"/>
            <a:ext cx="6251626" cy="573518"/>
          </a:xfrm>
          <a:prstGeom prst="rect">
            <a:avLst/>
          </a:prstGeom>
          <a:noFill/>
          <a:ln>
            <a:noFill/>
          </a:ln>
        </p:spPr>
        <p:txBody>
          <a:bodyPr spcFirstLastPara="1" wrap="square" lIns="91425" tIns="45700" rIns="91425" bIns="45700" anchor="t" anchorCtr="0">
            <a:normAutofit/>
          </a:bodyPr>
          <a:lstStyle/>
          <a:p>
            <a:pPr marL="0" marR="0" lvl="0" indent="0" algn="l" rtl="0">
              <a:lnSpc>
                <a:spcPct val="125000"/>
              </a:lnSpc>
              <a:spcBef>
                <a:spcPts val="0"/>
              </a:spcBef>
              <a:spcAft>
                <a:spcPts val="0"/>
              </a:spcAft>
              <a:buClr>
                <a:srgbClr val="595959"/>
              </a:buClr>
              <a:buSzPts val="1800"/>
              <a:buFont typeface="Arial"/>
              <a:buNone/>
            </a:pPr>
            <a:r>
              <a:rPr lang="ko-KR" sz="1800" b="1" dirty="0">
                <a:solidFill>
                  <a:srgbClr val="595959"/>
                </a:solidFill>
                <a:latin typeface="Arial"/>
                <a:ea typeface="Arial"/>
                <a:cs typeface="Arial"/>
                <a:sym typeface="Arial"/>
              </a:rPr>
              <a:t>∙ </a:t>
            </a:r>
            <a:r>
              <a:rPr lang="ko-KR" sz="1600" b="1" dirty="0">
                <a:solidFill>
                  <a:srgbClr val="595959"/>
                </a:solidFill>
                <a:latin typeface="Arial"/>
                <a:ea typeface="Arial"/>
                <a:cs typeface="Arial"/>
                <a:sym typeface="Arial"/>
              </a:rPr>
              <a:t>아이디어 고도화 및 </a:t>
            </a:r>
            <a:r>
              <a:rPr lang="ko-KR" sz="2200" b="1" dirty="0">
                <a:solidFill>
                  <a:schemeClr val="tx1"/>
                </a:solidFill>
                <a:sym typeface="Arial"/>
              </a:rPr>
              <a:t>아이템 창업 실현가능성</a:t>
            </a:r>
            <a:endParaRPr sz="2200" dirty="0">
              <a:solidFill>
                <a:schemeClr val="tx1"/>
              </a:solidFill>
            </a:endParaRPr>
          </a:p>
        </p:txBody>
      </p:sp>
      <p:cxnSp>
        <p:nvCxnSpPr>
          <p:cNvPr id="222" name="Google Shape;222;p23"/>
          <p:cNvCxnSpPr/>
          <p:nvPr/>
        </p:nvCxnSpPr>
        <p:spPr>
          <a:xfrm>
            <a:off x="5203050" y="1373800"/>
            <a:ext cx="6389100" cy="0"/>
          </a:xfrm>
          <a:prstGeom prst="straightConnector1">
            <a:avLst/>
          </a:prstGeom>
          <a:noFill/>
          <a:ln w="9525" cap="flat" cmpd="sng">
            <a:solidFill>
              <a:srgbClr val="008000"/>
            </a:solidFill>
            <a:prstDash val="solid"/>
            <a:round/>
            <a:headEnd type="none" w="sm" len="sm"/>
            <a:tailEnd type="none" w="sm" len="sm"/>
          </a:ln>
        </p:spPr>
      </p:cxnSp>
      <p:grpSp>
        <p:nvGrpSpPr>
          <p:cNvPr id="223" name="Google Shape;223;p23"/>
          <p:cNvGrpSpPr/>
          <p:nvPr/>
        </p:nvGrpSpPr>
        <p:grpSpPr>
          <a:xfrm>
            <a:off x="3098750" y="1845702"/>
            <a:ext cx="7128810" cy="4646223"/>
            <a:chOff x="3174950" y="1845702"/>
            <a:chExt cx="7128810" cy="4646223"/>
          </a:xfrm>
        </p:grpSpPr>
        <p:sp>
          <p:nvSpPr>
            <p:cNvPr id="224" name="Google Shape;224;p23"/>
            <p:cNvSpPr/>
            <p:nvPr/>
          </p:nvSpPr>
          <p:spPr>
            <a:xfrm rot="5400000">
              <a:off x="4388725" y="2676175"/>
              <a:ext cx="3381900" cy="2929800"/>
            </a:xfrm>
            <a:prstGeom prst="hexagon">
              <a:avLst>
                <a:gd name="adj" fmla="val 25000"/>
                <a:gd name="vf" fmla="val 115470"/>
              </a:avLst>
            </a:prstGeom>
            <a:noFill/>
            <a:ln w="9525" cap="flat" cmpd="sng">
              <a:solidFill>
                <a:srgbClr val="54B40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grpSp>
          <p:nvGrpSpPr>
            <p:cNvPr id="225" name="Google Shape;225;p23"/>
            <p:cNvGrpSpPr/>
            <p:nvPr/>
          </p:nvGrpSpPr>
          <p:grpSpPr>
            <a:xfrm>
              <a:off x="4857962" y="1845702"/>
              <a:ext cx="2443436" cy="701463"/>
              <a:chOff x="5103200" y="1709925"/>
              <a:chExt cx="3129000" cy="898275"/>
            </a:xfrm>
          </p:grpSpPr>
          <p:sp>
            <p:nvSpPr>
              <p:cNvPr id="226" name="Google Shape;226;p23"/>
              <p:cNvSpPr/>
              <p:nvPr/>
            </p:nvSpPr>
            <p:spPr>
              <a:xfrm>
                <a:off x="5103200" y="1709925"/>
                <a:ext cx="3129000" cy="898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pic>
            <p:nvPicPr>
              <p:cNvPr id="227" name="Google Shape;227;p23"/>
              <p:cNvPicPr preferRelativeResize="0"/>
              <p:nvPr/>
            </p:nvPicPr>
            <p:blipFill>
              <a:blip r:embed="rId3">
                <a:alphaModFix/>
              </a:blip>
              <a:stretch>
                <a:fillRect/>
              </a:stretch>
            </p:blipFill>
            <p:spPr>
              <a:xfrm>
                <a:off x="5103210" y="1709925"/>
                <a:ext cx="3128976" cy="898275"/>
              </a:xfrm>
              <a:prstGeom prst="rect">
                <a:avLst/>
              </a:prstGeom>
              <a:noFill/>
              <a:ln w="9525" cap="flat" cmpd="sng">
                <a:solidFill>
                  <a:schemeClr val="lt1"/>
                </a:solidFill>
                <a:prstDash val="solid"/>
                <a:round/>
                <a:headEnd type="none" w="sm" len="sm"/>
                <a:tailEnd type="none" w="sm" len="sm"/>
              </a:ln>
            </p:spPr>
          </p:pic>
        </p:grpSp>
        <p:grpSp>
          <p:nvGrpSpPr>
            <p:cNvPr id="228" name="Google Shape;228;p23"/>
            <p:cNvGrpSpPr/>
            <p:nvPr/>
          </p:nvGrpSpPr>
          <p:grpSpPr>
            <a:xfrm>
              <a:off x="3323906" y="2873415"/>
              <a:ext cx="1495095" cy="818848"/>
              <a:chOff x="3629150" y="2905725"/>
              <a:chExt cx="2025600" cy="1109400"/>
            </a:xfrm>
          </p:grpSpPr>
          <p:sp>
            <p:nvSpPr>
              <p:cNvPr id="229" name="Google Shape;229;p23"/>
              <p:cNvSpPr/>
              <p:nvPr/>
            </p:nvSpPr>
            <p:spPr>
              <a:xfrm>
                <a:off x="3629150" y="2905725"/>
                <a:ext cx="2025600" cy="11094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pic>
            <p:nvPicPr>
              <p:cNvPr id="230" name="Google Shape;230;p23"/>
              <p:cNvPicPr preferRelativeResize="0"/>
              <p:nvPr/>
            </p:nvPicPr>
            <p:blipFill rotWithShape="1">
              <a:blip r:embed="rId4">
                <a:alphaModFix/>
              </a:blip>
              <a:srcRect/>
              <a:stretch/>
            </p:blipFill>
            <p:spPr>
              <a:xfrm>
                <a:off x="4169025" y="2993848"/>
                <a:ext cx="983150" cy="945076"/>
              </a:xfrm>
              <a:prstGeom prst="rect">
                <a:avLst/>
              </a:prstGeom>
              <a:noFill/>
              <a:ln>
                <a:noFill/>
              </a:ln>
            </p:spPr>
          </p:pic>
        </p:grpSp>
        <p:grpSp>
          <p:nvGrpSpPr>
            <p:cNvPr id="231" name="Google Shape;231;p23"/>
            <p:cNvGrpSpPr/>
            <p:nvPr/>
          </p:nvGrpSpPr>
          <p:grpSpPr>
            <a:xfrm>
              <a:off x="7309175" y="2863750"/>
              <a:ext cx="1530600" cy="838200"/>
              <a:chOff x="4750550" y="3177000"/>
              <a:chExt cx="1530600" cy="838200"/>
            </a:xfrm>
          </p:grpSpPr>
          <p:sp>
            <p:nvSpPr>
              <p:cNvPr id="232" name="Google Shape;232;p23"/>
              <p:cNvSpPr/>
              <p:nvPr/>
            </p:nvSpPr>
            <p:spPr>
              <a:xfrm>
                <a:off x="4750550" y="3177000"/>
                <a:ext cx="1530600" cy="838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pic>
            <p:nvPicPr>
              <p:cNvPr id="233" name="Google Shape;233;p23"/>
              <p:cNvPicPr preferRelativeResize="0"/>
              <p:nvPr/>
            </p:nvPicPr>
            <p:blipFill>
              <a:blip r:embed="rId5">
                <a:alphaModFix/>
              </a:blip>
              <a:stretch>
                <a:fillRect/>
              </a:stretch>
            </p:blipFill>
            <p:spPr>
              <a:xfrm>
                <a:off x="5133275" y="3221637"/>
                <a:ext cx="765149" cy="768174"/>
              </a:xfrm>
              <a:prstGeom prst="rect">
                <a:avLst/>
              </a:prstGeom>
              <a:noFill/>
              <a:ln>
                <a:noFill/>
              </a:ln>
            </p:spPr>
          </p:pic>
        </p:grpSp>
        <p:grpSp>
          <p:nvGrpSpPr>
            <p:cNvPr id="234" name="Google Shape;234;p23"/>
            <p:cNvGrpSpPr/>
            <p:nvPr/>
          </p:nvGrpSpPr>
          <p:grpSpPr>
            <a:xfrm>
              <a:off x="3174950" y="4701013"/>
              <a:ext cx="1530600" cy="838200"/>
              <a:chOff x="3672450" y="5149525"/>
              <a:chExt cx="1530600" cy="838200"/>
            </a:xfrm>
          </p:grpSpPr>
          <p:sp>
            <p:nvSpPr>
              <p:cNvPr id="235" name="Google Shape;235;p23"/>
              <p:cNvSpPr/>
              <p:nvPr/>
            </p:nvSpPr>
            <p:spPr>
              <a:xfrm>
                <a:off x="3672450" y="5149525"/>
                <a:ext cx="1530600" cy="838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pic>
            <p:nvPicPr>
              <p:cNvPr id="236" name="Google Shape;236;p23"/>
              <p:cNvPicPr preferRelativeResize="0"/>
              <p:nvPr/>
            </p:nvPicPr>
            <p:blipFill rotWithShape="1">
              <a:blip r:embed="rId6">
                <a:alphaModFix/>
              </a:blip>
              <a:srcRect l="24982" t="16156" r="24343" b="15672"/>
              <a:stretch/>
            </p:blipFill>
            <p:spPr>
              <a:xfrm>
                <a:off x="4072737" y="5217887"/>
                <a:ext cx="730031" cy="701475"/>
              </a:xfrm>
              <a:prstGeom prst="rect">
                <a:avLst/>
              </a:prstGeom>
              <a:noFill/>
              <a:ln>
                <a:noFill/>
              </a:ln>
            </p:spPr>
          </p:pic>
        </p:grpSp>
        <p:grpSp>
          <p:nvGrpSpPr>
            <p:cNvPr id="237" name="Google Shape;237;p23"/>
            <p:cNvGrpSpPr/>
            <p:nvPr/>
          </p:nvGrpSpPr>
          <p:grpSpPr>
            <a:xfrm>
              <a:off x="5330700" y="5653725"/>
              <a:ext cx="1530600" cy="838200"/>
              <a:chOff x="6802900" y="5149525"/>
              <a:chExt cx="1530600" cy="838200"/>
            </a:xfrm>
          </p:grpSpPr>
          <p:sp>
            <p:nvSpPr>
              <p:cNvPr id="238" name="Google Shape;238;p23"/>
              <p:cNvSpPr/>
              <p:nvPr/>
            </p:nvSpPr>
            <p:spPr>
              <a:xfrm>
                <a:off x="6802900" y="5149525"/>
                <a:ext cx="1530600" cy="838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pic>
            <p:nvPicPr>
              <p:cNvPr id="239" name="Google Shape;239;p23"/>
              <p:cNvPicPr preferRelativeResize="0"/>
              <p:nvPr/>
            </p:nvPicPr>
            <p:blipFill>
              <a:blip r:embed="rId7">
                <a:alphaModFix/>
              </a:blip>
              <a:stretch>
                <a:fillRect/>
              </a:stretch>
            </p:blipFill>
            <p:spPr>
              <a:xfrm>
                <a:off x="7254787" y="5242275"/>
                <a:ext cx="652726" cy="652712"/>
              </a:xfrm>
              <a:prstGeom prst="rect">
                <a:avLst/>
              </a:prstGeom>
              <a:noFill/>
              <a:ln>
                <a:noFill/>
              </a:ln>
            </p:spPr>
          </p:pic>
        </p:grpSp>
        <p:grpSp>
          <p:nvGrpSpPr>
            <p:cNvPr id="240" name="Google Shape;240;p23"/>
            <p:cNvGrpSpPr/>
            <p:nvPr/>
          </p:nvGrpSpPr>
          <p:grpSpPr>
            <a:xfrm>
              <a:off x="7232987" y="4845724"/>
              <a:ext cx="3070773" cy="548813"/>
              <a:chOff x="6858825" y="4168075"/>
              <a:chExt cx="5101800" cy="981600"/>
            </a:xfrm>
          </p:grpSpPr>
          <p:sp>
            <p:nvSpPr>
              <p:cNvPr id="241" name="Google Shape;241;p23"/>
              <p:cNvSpPr/>
              <p:nvPr/>
            </p:nvSpPr>
            <p:spPr>
              <a:xfrm>
                <a:off x="6858825" y="4168075"/>
                <a:ext cx="5101800" cy="9816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pic>
            <p:nvPicPr>
              <p:cNvPr id="242" name="Google Shape;242;p23"/>
              <p:cNvPicPr preferRelativeResize="0"/>
              <p:nvPr/>
            </p:nvPicPr>
            <p:blipFill>
              <a:blip r:embed="rId8">
                <a:alphaModFix/>
              </a:blip>
              <a:stretch>
                <a:fillRect/>
              </a:stretch>
            </p:blipFill>
            <p:spPr>
              <a:xfrm>
                <a:off x="7028961" y="4308125"/>
                <a:ext cx="4761528" cy="701475"/>
              </a:xfrm>
              <a:prstGeom prst="rect">
                <a:avLst/>
              </a:prstGeom>
              <a:noFill/>
              <a:ln>
                <a:noFill/>
              </a:ln>
            </p:spPr>
          </p:pic>
        </p:grpSp>
        <p:grpSp>
          <p:nvGrpSpPr>
            <p:cNvPr id="243" name="Google Shape;243;p23"/>
            <p:cNvGrpSpPr/>
            <p:nvPr/>
          </p:nvGrpSpPr>
          <p:grpSpPr>
            <a:xfrm>
              <a:off x="4878087" y="3171771"/>
              <a:ext cx="2371996" cy="1938606"/>
              <a:chOff x="1551900" y="1678450"/>
              <a:chExt cx="2501050" cy="2044080"/>
            </a:xfrm>
          </p:grpSpPr>
          <p:pic>
            <p:nvPicPr>
              <p:cNvPr id="244" name="Google Shape;244;p23"/>
              <p:cNvPicPr preferRelativeResize="0"/>
              <p:nvPr/>
            </p:nvPicPr>
            <p:blipFill>
              <a:blip r:embed="rId9">
                <a:alphaModFix/>
              </a:blip>
              <a:stretch>
                <a:fillRect/>
              </a:stretch>
            </p:blipFill>
            <p:spPr>
              <a:xfrm>
                <a:off x="1551900" y="1678450"/>
                <a:ext cx="2501050" cy="2044080"/>
              </a:xfrm>
              <a:prstGeom prst="rect">
                <a:avLst/>
              </a:prstGeom>
              <a:noFill/>
              <a:ln>
                <a:noFill/>
              </a:ln>
            </p:spPr>
          </p:pic>
          <p:pic>
            <p:nvPicPr>
              <p:cNvPr id="245" name="Google Shape;245;p23"/>
              <p:cNvPicPr preferRelativeResize="0"/>
              <p:nvPr/>
            </p:nvPicPr>
            <p:blipFill rotWithShape="1">
              <a:blip r:embed="rId4">
                <a:alphaModFix/>
              </a:blip>
              <a:srcRect/>
              <a:stretch/>
            </p:blipFill>
            <p:spPr>
              <a:xfrm>
                <a:off x="2700875" y="2476900"/>
                <a:ext cx="265875" cy="255574"/>
              </a:xfrm>
              <a:prstGeom prst="rect">
                <a:avLst/>
              </a:prstGeom>
              <a:noFill/>
              <a:ln>
                <a:noFill/>
              </a:ln>
            </p:spPr>
          </p:pic>
        </p:gr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4"/>
          <p:cNvSpPr txBox="1"/>
          <p:nvPr/>
        </p:nvSpPr>
        <p:spPr>
          <a:xfrm>
            <a:off x="540191" y="404664"/>
            <a:ext cx="10653900" cy="5481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2800"/>
              <a:buFont typeface="Arial"/>
              <a:buNone/>
            </a:pPr>
            <a:r>
              <a:rPr lang="ko-KR" sz="2800">
                <a:solidFill>
                  <a:schemeClr val="lt1"/>
                </a:solidFill>
                <a:latin typeface="Arial"/>
                <a:ea typeface="Arial"/>
                <a:cs typeface="Arial"/>
                <a:sym typeface="Arial"/>
              </a:rPr>
              <a:t>창업 가능성</a:t>
            </a:r>
            <a:endParaRPr/>
          </a:p>
        </p:txBody>
      </p:sp>
      <p:sp>
        <p:nvSpPr>
          <p:cNvPr id="251" name="Google Shape;251;p24"/>
          <p:cNvSpPr txBox="1"/>
          <p:nvPr/>
        </p:nvSpPr>
        <p:spPr>
          <a:xfrm>
            <a:off x="386250" y="1127146"/>
            <a:ext cx="5341200" cy="4023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25000"/>
              </a:lnSpc>
              <a:spcBef>
                <a:spcPts val="0"/>
              </a:spcBef>
              <a:spcAft>
                <a:spcPts val="0"/>
              </a:spcAft>
              <a:buClr>
                <a:srgbClr val="595959"/>
              </a:buClr>
              <a:buSzPts val="1800"/>
              <a:buFont typeface="Arial"/>
              <a:buNone/>
            </a:pPr>
            <a:r>
              <a:rPr lang="ko-KR" sz="1800" b="1">
                <a:solidFill>
                  <a:srgbClr val="595959"/>
                </a:solidFill>
                <a:latin typeface="Arial"/>
                <a:ea typeface="Arial"/>
                <a:cs typeface="Arial"/>
                <a:sym typeface="Arial"/>
              </a:rPr>
              <a:t>∙ 창업 아이템의 사업화 전략 및 경쟁력 확보방안</a:t>
            </a:r>
            <a:endParaRPr/>
          </a:p>
        </p:txBody>
      </p:sp>
      <p:cxnSp>
        <p:nvCxnSpPr>
          <p:cNvPr id="252" name="Google Shape;252;p24"/>
          <p:cNvCxnSpPr/>
          <p:nvPr/>
        </p:nvCxnSpPr>
        <p:spPr>
          <a:xfrm>
            <a:off x="5736385" y="1387423"/>
            <a:ext cx="5856300" cy="0"/>
          </a:xfrm>
          <a:prstGeom prst="straightConnector1">
            <a:avLst/>
          </a:prstGeom>
          <a:noFill/>
          <a:ln w="9525" cap="flat" cmpd="sng">
            <a:solidFill>
              <a:srgbClr val="008000"/>
            </a:solidFill>
            <a:prstDash val="solid"/>
            <a:round/>
            <a:headEnd type="none" w="sm" len="sm"/>
            <a:tailEnd type="none" w="sm" len="sm"/>
          </a:ln>
        </p:spPr>
      </p:cxnSp>
      <p:pic>
        <p:nvPicPr>
          <p:cNvPr id="253" name="Google Shape;253;p24"/>
          <p:cNvPicPr preferRelativeResize="0"/>
          <p:nvPr/>
        </p:nvPicPr>
        <p:blipFill rotWithShape="1">
          <a:blip r:embed="rId3">
            <a:alphaModFix/>
          </a:blip>
          <a:srcRect l="66721" t="19814" r="4132" b="14047"/>
          <a:stretch/>
        </p:blipFill>
        <p:spPr>
          <a:xfrm>
            <a:off x="1122875" y="2085119"/>
            <a:ext cx="3581401" cy="4063512"/>
          </a:xfrm>
          <a:prstGeom prst="rect">
            <a:avLst/>
          </a:prstGeom>
          <a:noFill/>
          <a:ln>
            <a:noFill/>
          </a:ln>
        </p:spPr>
      </p:pic>
      <p:pic>
        <p:nvPicPr>
          <p:cNvPr id="254" name="Google Shape;254;p24"/>
          <p:cNvPicPr preferRelativeResize="0"/>
          <p:nvPr/>
        </p:nvPicPr>
        <p:blipFill rotWithShape="1">
          <a:blip r:embed="rId3">
            <a:alphaModFix/>
          </a:blip>
          <a:srcRect l="34075" t="19584" r="35280" b="16098"/>
          <a:stretch/>
        </p:blipFill>
        <p:spPr>
          <a:xfrm>
            <a:off x="7416900" y="2073725"/>
            <a:ext cx="3717424" cy="390105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5"/>
          <p:cNvSpPr txBox="1"/>
          <p:nvPr/>
        </p:nvSpPr>
        <p:spPr>
          <a:xfrm>
            <a:off x="540191" y="404664"/>
            <a:ext cx="10653974" cy="548079"/>
          </a:xfrm>
          <a:prstGeom prst="rect">
            <a:avLst/>
          </a:prstGeom>
          <a:noFill/>
          <a:ln>
            <a:noFill/>
          </a:ln>
        </p:spPr>
        <p:txBody>
          <a:bodyPr spcFirstLastPara="1" wrap="square" lIns="91425" tIns="45700" rIns="91425" bIns="45700" anchor="t" anchorCtr="0">
            <a:normAutofit fontScale="97500"/>
          </a:bodyPr>
          <a:lstStyle/>
          <a:p>
            <a:pPr marL="0" marR="0" lvl="0" indent="0" algn="l" rtl="0">
              <a:spcBef>
                <a:spcPts val="0"/>
              </a:spcBef>
              <a:spcAft>
                <a:spcPts val="0"/>
              </a:spcAft>
              <a:buClr>
                <a:schemeClr val="lt1"/>
              </a:buClr>
              <a:buSzPct val="100000"/>
              <a:buFont typeface="Arial"/>
              <a:buNone/>
            </a:pPr>
            <a:r>
              <a:rPr lang="ko-KR" sz="2800">
                <a:solidFill>
                  <a:schemeClr val="lt1"/>
                </a:solidFill>
                <a:latin typeface="Arial"/>
                <a:ea typeface="Arial"/>
                <a:cs typeface="Arial"/>
                <a:sym typeface="Arial"/>
              </a:rPr>
              <a:t>팀 구성</a:t>
            </a:r>
            <a:endParaRPr/>
          </a:p>
        </p:txBody>
      </p:sp>
      <p:sp>
        <p:nvSpPr>
          <p:cNvPr id="260" name="Google Shape;260;p25"/>
          <p:cNvSpPr txBox="1"/>
          <p:nvPr/>
        </p:nvSpPr>
        <p:spPr>
          <a:xfrm>
            <a:off x="538650" y="1127146"/>
            <a:ext cx="5341200" cy="3972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25000"/>
              </a:lnSpc>
              <a:spcBef>
                <a:spcPts val="0"/>
              </a:spcBef>
              <a:spcAft>
                <a:spcPts val="0"/>
              </a:spcAft>
              <a:buClr>
                <a:srgbClr val="595959"/>
              </a:buClr>
              <a:buSzPts val="1800"/>
              <a:buFont typeface="Arial"/>
              <a:buNone/>
            </a:pPr>
            <a:r>
              <a:rPr lang="ko-KR" sz="1800" b="1">
                <a:solidFill>
                  <a:srgbClr val="595959"/>
                </a:solidFill>
                <a:latin typeface="Arial"/>
                <a:ea typeface="Arial"/>
                <a:cs typeface="Arial"/>
                <a:sym typeface="Arial"/>
              </a:rPr>
              <a:t>∙ 팀이 보유하고 있는 창업 아이템 구현 역량</a:t>
            </a:r>
            <a:endParaRPr/>
          </a:p>
        </p:txBody>
      </p:sp>
      <p:cxnSp>
        <p:nvCxnSpPr>
          <p:cNvPr id="261" name="Google Shape;261;p25"/>
          <p:cNvCxnSpPr/>
          <p:nvPr/>
        </p:nvCxnSpPr>
        <p:spPr>
          <a:xfrm>
            <a:off x="5235775" y="1373800"/>
            <a:ext cx="6356400" cy="0"/>
          </a:xfrm>
          <a:prstGeom prst="straightConnector1">
            <a:avLst/>
          </a:prstGeom>
          <a:noFill/>
          <a:ln w="9525" cap="flat" cmpd="sng">
            <a:solidFill>
              <a:srgbClr val="008000"/>
            </a:solidFill>
            <a:prstDash val="solid"/>
            <a:round/>
            <a:headEnd type="none" w="sm" len="sm"/>
            <a:tailEnd type="none" w="sm" len="sm"/>
          </a:ln>
        </p:spPr>
      </p:cxnSp>
      <p:pic>
        <p:nvPicPr>
          <p:cNvPr id="262" name="Google Shape;262;p25"/>
          <p:cNvPicPr preferRelativeResize="0"/>
          <p:nvPr/>
        </p:nvPicPr>
        <p:blipFill>
          <a:blip r:embed="rId3">
            <a:alphaModFix/>
          </a:blip>
          <a:stretch>
            <a:fillRect/>
          </a:stretch>
        </p:blipFill>
        <p:spPr>
          <a:xfrm>
            <a:off x="8723875" y="2462588"/>
            <a:ext cx="3125800" cy="1019011"/>
          </a:xfrm>
          <a:prstGeom prst="rect">
            <a:avLst/>
          </a:prstGeom>
          <a:noFill/>
          <a:ln>
            <a:noFill/>
          </a:ln>
        </p:spPr>
      </p:pic>
      <p:pic>
        <p:nvPicPr>
          <p:cNvPr id="263" name="Google Shape;263;p25"/>
          <p:cNvPicPr preferRelativeResize="0"/>
          <p:nvPr/>
        </p:nvPicPr>
        <p:blipFill>
          <a:blip r:embed="rId4">
            <a:alphaModFix/>
          </a:blip>
          <a:stretch>
            <a:fillRect/>
          </a:stretch>
        </p:blipFill>
        <p:spPr>
          <a:xfrm>
            <a:off x="9342875" y="3958000"/>
            <a:ext cx="1684900" cy="1684900"/>
          </a:xfrm>
          <a:prstGeom prst="rect">
            <a:avLst/>
          </a:prstGeom>
          <a:noFill/>
          <a:ln>
            <a:noFill/>
          </a:ln>
          <a:effectLst>
            <a:outerShdw blurRad="57150" dist="19050" dir="5400000" algn="bl" rotWithShape="0">
              <a:srgbClr val="000000">
                <a:alpha val="50000"/>
              </a:srgbClr>
            </a:outerShdw>
          </a:effectLst>
        </p:spPr>
      </p:pic>
      <p:pic>
        <p:nvPicPr>
          <p:cNvPr id="264" name="Google Shape;264;p25"/>
          <p:cNvPicPr preferRelativeResize="0"/>
          <p:nvPr/>
        </p:nvPicPr>
        <p:blipFill>
          <a:blip r:embed="rId5">
            <a:alphaModFix/>
          </a:blip>
          <a:stretch>
            <a:fillRect/>
          </a:stretch>
        </p:blipFill>
        <p:spPr>
          <a:xfrm>
            <a:off x="4390900" y="2229963"/>
            <a:ext cx="1125375" cy="1125375"/>
          </a:xfrm>
          <a:prstGeom prst="rect">
            <a:avLst/>
          </a:prstGeom>
          <a:noFill/>
          <a:ln>
            <a:noFill/>
          </a:ln>
        </p:spPr>
      </p:pic>
      <p:pic>
        <p:nvPicPr>
          <p:cNvPr id="265" name="Google Shape;265;p25"/>
          <p:cNvPicPr preferRelativeResize="0"/>
          <p:nvPr/>
        </p:nvPicPr>
        <p:blipFill>
          <a:blip r:embed="rId6">
            <a:alphaModFix/>
          </a:blip>
          <a:stretch>
            <a:fillRect/>
          </a:stretch>
        </p:blipFill>
        <p:spPr>
          <a:xfrm>
            <a:off x="338050" y="1916688"/>
            <a:ext cx="1936182" cy="1684899"/>
          </a:xfrm>
          <a:prstGeom prst="rect">
            <a:avLst/>
          </a:prstGeom>
          <a:noFill/>
          <a:ln>
            <a:noFill/>
          </a:ln>
          <a:effectLst>
            <a:outerShdw blurRad="57150" dist="19050" dir="5400000" algn="bl" rotWithShape="0">
              <a:srgbClr val="000000">
                <a:alpha val="50000"/>
              </a:srgbClr>
            </a:outerShdw>
          </a:effectLst>
        </p:spPr>
      </p:pic>
      <p:pic>
        <p:nvPicPr>
          <p:cNvPr id="266" name="Google Shape;266;p25"/>
          <p:cNvPicPr preferRelativeResize="0"/>
          <p:nvPr/>
        </p:nvPicPr>
        <p:blipFill>
          <a:blip r:embed="rId7">
            <a:alphaModFix/>
          </a:blip>
          <a:stretch>
            <a:fillRect/>
          </a:stretch>
        </p:blipFill>
        <p:spPr>
          <a:xfrm>
            <a:off x="665026" y="4725825"/>
            <a:ext cx="1282224" cy="1276875"/>
          </a:xfrm>
          <a:prstGeom prst="rect">
            <a:avLst/>
          </a:prstGeom>
          <a:noFill/>
          <a:ln>
            <a:noFill/>
          </a:ln>
          <a:effectLst>
            <a:outerShdw blurRad="57150" dist="19050" dir="5400000" algn="bl" rotWithShape="0">
              <a:srgbClr val="000000">
                <a:alpha val="50000"/>
              </a:srgbClr>
            </a:outerShdw>
          </a:effectLst>
        </p:spPr>
      </p:pic>
      <p:pic>
        <p:nvPicPr>
          <p:cNvPr id="267" name="Google Shape;267;p25"/>
          <p:cNvPicPr preferRelativeResize="0"/>
          <p:nvPr/>
        </p:nvPicPr>
        <p:blipFill>
          <a:blip r:embed="rId8">
            <a:alphaModFix/>
          </a:blip>
          <a:stretch>
            <a:fillRect/>
          </a:stretch>
        </p:blipFill>
        <p:spPr>
          <a:xfrm>
            <a:off x="2085175" y="3272750"/>
            <a:ext cx="1224451" cy="1377848"/>
          </a:xfrm>
          <a:prstGeom prst="rect">
            <a:avLst/>
          </a:prstGeom>
          <a:noFill/>
          <a:ln>
            <a:noFill/>
          </a:ln>
          <a:effectLst>
            <a:outerShdw blurRad="57150" dist="19050" dir="5400000" algn="bl" rotWithShape="0">
              <a:srgbClr val="000000">
                <a:alpha val="50000"/>
              </a:srgbClr>
            </a:outerShdw>
          </a:effectLst>
        </p:spPr>
      </p:pic>
      <p:pic>
        <p:nvPicPr>
          <p:cNvPr id="268" name="Google Shape;268;p25"/>
          <p:cNvPicPr preferRelativeResize="0"/>
          <p:nvPr/>
        </p:nvPicPr>
        <p:blipFill rotWithShape="1">
          <a:blip r:embed="rId9">
            <a:alphaModFix/>
          </a:blip>
          <a:srcRect l="31351" t="13222" r="33359" b="14287"/>
          <a:stretch/>
        </p:blipFill>
        <p:spPr>
          <a:xfrm>
            <a:off x="4454974" y="4632538"/>
            <a:ext cx="1424876" cy="1463450"/>
          </a:xfrm>
          <a:prstGeom prst="rect">
            <a:avLst/>
          </a:prstGeom>
          <a:noFill/>
          <a:ln>
            <a:noFill/>
          </a:ln>
        </p:spPr>
      </p:pic>
      <p:pic>
        <p:nvPicPr>
          <p:cNvPr id="269" name="Google Shape;269;p25"/>
          <p:cNvPicPr preferRelativeResize="0"/>
          <p:nvPr/>
        </p:nvPicPr>
        <p:blipFill rotWithShape="1">
          <a:blip r:embed="rId10">
            <a:alphaModFix/>
          </a:blip>
          <a:srcRect l="29552" t="13729" r="29408" b="11693"/>
          <a:stretch/>
        </p:blipFill>
        <p:spPr>
          <a:xfrm>
            <a:off x="5879844" y="3097375"/>
            <a:ext cx="1424874" cy="1456425"/>
          </a:xfrm>
          <a:prstGeom prst="rect">
            <a:avLst/>
          </a:prstGeom>
          <a:noFill/>
          <a:ln>
            <a:noFill/>
          </a:ln>
          <a:effectLst>
            <a:outerShdw blurRad="57150" dist="19050" dir="5400000" algn="bl" rotWithShape="0">
              <a:srgbClr val="000000">
                <a:alpha val="50000"/>
              </a:srgbClr>
            </a:outerShdw>
          </a:effectLst>
        </p:spPr>
      </p:pic>
      <p:cxnSp>
        <p:nvCxnSpPr>
          <p:cNvPr id="270" name="Google Shape;270;p25"/>
          <p:cNvCxnSpPr/>
          <p:nvPr/>
        </p:nvCxnSpPr>
        <p:spPr>
          <a:xfrm flipH="1">
            <a:off x="3736100" y="2208550"/>
            <a:ext cx="12600" cy="4049700"/>
          </a:xfrm>
          <a:prstGeom prst="straightConnector1">
            <a:avLst/>
          </a:prstGeom>
          <a:noFill/>
          <a:ln w="9525" cap="flat" cmpd="sng">
            <a:solidFill>
              <a:srgbClr val="54B40C"/>
            </a:solidFill>
            <a:prstDash val="solid"/>
            <a:round/>
            <a:headEnd type="none" w="med" len="med"/>
            <a:tailEnd type="none" w="med" len="med"/>
          </a:ln>
        </p:spPr>
      </p:cxnSp>
      <p:cxnSp>
        <p:nvCxnSpPr>
          <p:cNvPr id="271" name="Google Shape;271;p25"/>
          <p:cNvCxnSpPr/>
          <p:nvPr/>
        </p:nvCxnSpPr>
        <p:spPr>
          <a:xfrm flipH="1">
            <a:off x="8008000" y="2170925"/>
            <a:ext cx="12600" cy="4049700"/>
          </a:xfrm>
          <a:prstGeom prst="straightConnector1">
            <a:avLst/>
          </a:prstGeom>
          <a:noFill/>
          <a:ln w="9525" cap="flat" cmpd="sng">
            <a:solidFill>
              <a:srgbClr val="54B40C"/>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6"/>
          <p:cNvSpPr txBox="1"/>
          <p:nvPr/>
        </p:nvSpPr>
        <p:spPr>
          <a:xfrm>
            <a:off x="540191" y="404664"/>
            <a:ext cx="10653900" cy="5481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2800"/>
              <a:buFont typeface="Arial"/>
              <a:buNone/>
            </a:pPr>
            <a:r>
              <a:rPr lang="ko-KR" sz="2800">
                <a:solidFill>
                  <a:schemeClr val="lt1"/>
                </a:solidFill>
                <a:latin typeface="Arial"/>
                <a:ea typeface="Arial"/>
                <a:cs typeface="Arial"/>
                <a:sym typeface="Arial"/>
              </a:rPr>
              <a:t>팀 구성</a:t>
            </a:r>
            <a:endParaRPr/>
          </a:p>
        </p:txBody>
      </p:sp>
      <p:sp>
        <p:nvSpPr>
          <p:cNvPr id="277" name="Google Shape;277;p26"/>
          <p:cNvSpPr txBox="1"/>
          <p:nvPr/>
        </p:nvSpPr>
        <p:spPr>
          <a:xfrm>
            <a:off x="458850" y="1071900"/>
            <a:ext cx="3150900" cy="4068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25000"/>
              </a:lnSpc>
              <a:spcBef>
                <a:spcPts val="0"/>
              </a:spcBef>
              <a:spcAft>
                <a:spcPts val="0"/>
              </a:spcAft>
              <a:buClr>
                <a:srgbClr val="595959"/>
              </a:buClr>
              <a:buSzPts val="1800"/>
              <a:buFont typeface="Arial"/>
              <a:buNone/>
            </a:pPr>
            <a:r>
              <a:rPr lang="ko-KR" sz="1800" b="1">
                <a:solidFill>
                  <a:srgbClr val="595959"/>
                </a:solidFill>
                <a:latin typeface="Arial"/>
                <a:ea typeface="Arial"/>
                <a:cs typeface="Arial"/>
                <a:sym typeface="Arial"/>
              </a:rPr>
              <a:t>∙ 팀 협업 구성 및 팀원 기여도</a:t>
            </a:r>
            <a:endParaRPr/>
          </a:p>
        </p:txBody>
      </p:sp>
      <p:cxnSp>
        <p:nvCxnSpPr>
          <p:cNvPr id="278" name="Google Shape;278;p26"/>
          <p:cNvCxnSpPr/>
          <p:nvPr/>
        </p:nvCxnSpPr>
        <p:spPr>
          <a:xfrm>
            <a:off x="3846700" y="1314000"/>
            <a:ext cx="7858500" cy="0"/>
          </a:xfrm>
          <a:prstGeom prst="straightConnector1">
            <a:avLst/>
          </a:prstGeom>
          <a:noFill/>
          <a:ln w="9525" cap="flat" cmpd="sng">
            <a:solidFill>
              <a:srgbClr val="008000"/>
            </a:solidFill>
            <a:prstDash val="solid"/>
            <a:round/>
            <a:headEnd type="none" w="sm" len="sm"/>
            <a:tailEnd type="none" w="sm" len="sm"/>
          </a:ln>
        </p:spPr>
      </p:cxnSp>
      <p:grpSp>
        <p:nvGrpSpPr>
          <p:cNvPr id="2" name="그룹 1"/>
          <p:cNvGrpSpPr/>
          <p:nvPr/>
        </p:nvGrpSpPr>
        <p:grpSpPr>
          <a:xfrm>
            <a:off x="3609750" y="1595441"/>
            <a:ext cx="5108734" cy="4864403"/>
            <a:chOff x="3609750" y="1595441"/>
            <a:chExt cx="5108734" cy="4864403"/>
          </a:xfrm>
        </p:grpSpPr>
        <p:grpSp>
          <p:nvGrpSpPr>
            <p:cNvPr id="28" name="그룹 27"/>
            <p:cNvGrpSpPr/>
            <p:nvPr/>
          </p:nvGrpSpPr>
          <p:grpSpPr>
            <a:xfrm>
              <a:off x="4046412" y="2095136"/>
              <a:ext cx="4235400" cy="4235400"/>
              <a:chOff x="4046412" y="2095136"/>
              <a:chExt cx="4235400" cy="4235400"/>
            </a:xfrm>
          </p:grpSpPr>
          <p:sp>
            <p:nvSpPr>
              <p:cNvPr id="279" name="Google Shape;279;p26"/>
              <p:cNvSpPr/>
              <p:nvPr/>
            </p:nvSpPr>
            <p:spPr>
              <a:xfrm>
                <a:off x="4046412" y="2095136"/>
                <a:ext cx="4235400" cy="4235400"/>
              </a:xfrm>
              <a:prstGeom prst="donut">
                <a:avLst>
                  <a:gd name="adj" fmla="val 0"/>
                </a:avLst>
              </a:prstGeom>
              <a:solidFill>
                <a:srgbClr val="00985B"/>
              </a:solidFill>
              <a:ln w="9525" cap="flat" cmpd="sng">
                <a:solidFill>
                  <a:srgbClr val="54B4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grpSp>
            <p:nvGrpSpPr>
              <p:cNvPr id="285" name="Google Shape;285;p26"/>
              <p:cNvGrpSpPr/>
              <p:nvPr/>
            </p:nvGrpSpPr>
            <p:grpSpPr>
              <a:xfrm>
                <a:off x="4932949" y="3167207"/>
                <a:ext cx="2371996" cy="1938606"/>
                <a:chOff x="1551900" y="1678450"/>
                <a:chExt cx="2501050" cy="2044080"/>
              </a:xfrm>
            </p:grpSpPr>
            <p:pic>
              <p:nvPicPr>
                <p:cNvPr id="286" name="Google Shape;286;p26"/>
                <p:cNvPicPr preferRelativeResize="0"/>
                <p:nvPr/>
              </p:nvPicPr>
              <p:blipFill>
                <a:blip r:embed="rId3">
                  <a:alphaModFix/>
                </a:blip>
                <a:stretch>
                  <a:fillRect/>
                </a:stretch>
              </p:blipFill>
              <p:spPr>
                <a:xfrm>
                  <a:off x="1551900" y="1678450"/>
                  <a:ext cx="2501050" cy="2044080"/>
                </a:xfrm>
                <a:prstGeom prst="rect">
                  <a:avLst/>
                </a:prstGeom>
                <a:noFill/>
                <a:ln>
                  <a:noFill/>
                </a:ln>
              </p:spPr>
            </p:pic>
            <p:pic>
              <p:nvPicPr>
                <p:cNvPr id="287" name="Google Shape;287;p26"/>
                <p:cNvPicPr preferRelativeResize="0"/>
                <p:nvPr/>
              </p:nvPicPr>
              <p:blipFill rotWithShape="1">
                <a:blip r:embed="rId4">
                  <a:alphaModFix/>
                </a:blip>
                <a:srcRect/>
                <a:stretch/>
              </p:blipFill>
              <p:spPr>
                <a:xfrm>
                  <a:off x="2700875" y="2476900"/>
                  <a:ext cx="265875" cy="255574"/>
                </a:xfrm>
                <a:prstGeom prst="rect">
                  <a:avLst/>
                </a:prstGeom>
                <a:noFill/>
                <a:ln>
                  <a:noFill/>
                </a:ln>
              </p:spPr>
            </p:pic>
          </p:grpSp>
        </p:grpSp>
        <p:sp>
          <p:nvSpPr>
            <p:cNvPr id="280" name="Google Shape;280;p26"/>
            <p:cNvSpPr/>
            <p:nvPr/>
          </p:nvSpPr>
          <p:spPr>
            <a:xfrm>
              <a:off x="5564414" y="1595441"/>
              <a:ext cx="1042800" cy="1042800"/>
            </a:xfrm>
            <a:prstGeom prst="ellipse">
              <a:avLst/>
            </a:prstGeom>
            <a:solidFill>
              <a:srgbClr val="D8D8D8">
                <a:alpha val="99000"/>
              </a:srgbClr>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dirty="0" err="1">
                  <a:solidFill>
                    <a:srgbClr val="434343"/>
                  </a:solidFill>
                  <a:latin typeface="Malgun Gothic"/>
                  <a:ea typeface="Malgun Gothic"/>
                  <a:cs typeface="Malgun Gothic"/>
                  <a:sym typeface="Malgun Gothic"/>
                </a:rPr>
                <a:t>이홍교</a:t>
              </a:r>
              <a:endParaRPr dirty="0">
                <a:solidFill>
                  <a:srgbClr val="434343"/>
                </a:solidFill>
                <a:latin typeface="Malgun Gothic"/>
                <a:ea typeface="Malgun Gothic"/>
                <a:cs typeface="Malgun Gothic"/>
                <a:sym typeface="Malgun Gothic"/>
              </a:endParaRPr>
            </a:p>
          </p:txBody>
        </p:sp>
        <p:sp>
          <p:nvSpPr>
            <p:cNvPr id="281" name="Google Shape;281;p26"/>
            <p:cNvSpPr/>
            <p:nvPr/>
          </p:nvSpPr>
          <p:spPr>
            <a:xfrm>
              <a:off x="3609750" y="3351407"/>
              <a:ext cx="1042800" cy="1042800"/>
            </a:xfrm>
            <a:prstGeom prst="ellipse">
              <a:avLst/>
            </a:prstGeom>
            <a:solidFill>
              <a:srgbClr val="D8D8D8"/>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a:solidFill>
                    <a:srgbClr val="434343"/>
                  </a:solidFill>
                  <a:latin typeface="Malgun Gothic"/>
                  <a:ea typeface="Malgun Gothic"/>
                  <a:cs typeface="Malgun Gothic"/>
                  <a:sym typeface="Malgun Gothic"/>
                </a:rPr>
                <a:t>임하민</a:t>
              </a:r>
              <a:endParaRPr>
                <a:solidFill>
                  <a:srgbClr val="434343"/>
                </a:solidFill>
                <a:latin typeface="Malgun Gothic"/>
                <a:ea typeface="Malgun Gothic"/>
                <a:cs typeface="Malgun Gothic"/>
                <a:sym typeface="Malgun Gothic"/>
              </a:endParaRPr>
            </a:p>
          </p:txBody>
        </p:sp>
        <p:sp>
          <p:nvSpPr>
            <p:cNvPr id="282" name="Google Shape;282;p26"/>
            <p:cNvSpPr/>
            <p:nvPr/>
          </p:nvSpPr>
          <p:spPr>
            <a:xfrm>
              <a:off x="7675684" y="3351407"/>
              <a:ext cx="1042800" cy="1042800"/>
            </a:xfrm>
            <a:prstGeom prst="ellipse">
              <a:avLst/>
            </a:prstGeom>
            <a:solidFill>
              <a:srgbClr val="D8D8D8"/>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u="sng" dirty="0" err="1">
                  <a:solidFill>
                    <a:srgbClr val="434343"/>
                  </a:solidFill>
                  <a:latin typeface="Malgun Gothic"/>
                  <a:ea typeface="Malgun Gothic"/>
                  <a:cs typeface="Malgun Gothic"/>
                  <a:sym typeface="Malgun Gothic"/>
                </a:rPr>
                <a:t>채민</a:t>
              </a:r>
              <a:r>
                <a:rPr lang="ko-KR" dirty="0" err="1">
                  <a:solidFill>
                    <a:srgbClr val="434343"/>
                  </a:solidFill>
                  <a:latin typeface="Malgun Gothic"/>
                  <a:ea typeface="Malgun Gothic"/>
                  <a:cs typeface="Malgun Gothic"/>
                  <a:sym typeface="Malgun Gothic"/>
                </a:rPr>
                <a:t>기</a:t>
              </a:r>
              <a:endParaRPr dirty="0">
                <a:solidFill>
                  <a:srgbClr val="434343"/>
                </a:solidFill>
                <a:latin typeface="Malgun Gothic"/>
                <a:ea typeface="Malgun Gothic"/>
                <a:cs typeface="Malgun Gothic"/>
                <a:sym typeface="Malgun Gothic"/>
              </a:endParaRPr>
            </a:p>
          </p:txBody>
        </p:sp>
        <p:sp>
          <p:nvSpPr>
            <p:cNvPr id="283" name="Google Shape;283;p26"/>
            <p:cNvSpPr/>
            <p:nvPr/>
          </p:nvSpPr>
          <p:spPr>
            <a:xfrm>
              <a:off x="4296723" y="5417044"/>
              <a:ext cx="1042800" cy="1042800"/>
            </a:xfrm>
            <a:prstGeom prst="ellipse">
              <a:avLst/>
            </a:prstGeom>
            <a:solidFill>
              <a:srgbClr val="D8D8D8"/>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a:solidFill>
                    <a:srgbClr val="434343"/>
                  </a:solidFill>
                  <a:latin typeface="Malgun Gothic"/>
                  <a:ea typeface="Malgun Gothic"/>
                  <a:cs typeface="Malgun Gothic"/>
                  <a:sym typeface="Malgun Gothic"/>
                </a:rPr>
                <a:t>양기택</a:t>
              </a:r>
              <a:endParaRPr>
                <a:solidFill>
                  <a:srgbClr val="434343"/>
                </a:solidFill>
                <a:latin typeface="Malgun Gothic"/>
                <a:ea typeface="Malgun Gothic"/>
                <a:cs typeface="Malgun Gothic"/>
                <a:sym typeface="Malgun Gothic"/>
              </a:endParaRPr>
            </a:p>
          </p:txBody>
        </p:sp>
        <p:sp>
          <p:nvSpPr>
            <p:cNvPr id="284" name="Google Shape;284;p26"/>
            <p:cNvSpPr/>
            <p:nvPr/>
          </p:nvSpPr>
          <p:spPr>
            <a:xfrm>
              <a:off x="6946279" y="5417044"/>
              <a:ext cx="1042800" cy="1042800"/>
            </a:xfrm>
            <a:prstGeom prst="ellipse">
              <a:avLst/>
            </a:prstGeom>
            <a:solidFill>
              <a:srgbClr val="D8D8D8"/>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dirty="0" err="1">
                  <a:solidFill>
                    <a:srgbClr val="434343"/>
                  </a:solidFill>
                  <a:latin typeface="Malgun Gothic"/>
                  <a:ea typeface="Malgun Gothic"/>
                  <a:cs typeface="Malgun Gothic"/>
                  <a:sym typeface="Malgun Gothic"/>
                </a:rPr>
                <a:t>이남경</a:t>
              </a:r>
              <a:endParaRPr dirty="0">
                <a:solidFill>
                  <a:srgbClr val="434343"/>
                </a:solidFill>
                <a:latin typeface="Malgun Gothic"/>
                <a:ea typeface="Malgun Gothic"/>
                <a:cs typeface="Malgun Gothic"/>
                <a:sym typeface="Malgun Gothic"/>
              </a:endParaRPr>
            </a:p>
          </p:txBody>
        </p:sp>
      </p:grpSp>
    </p:spTree>
    <p:extLst>
      <p:ext uri="{BB962C8B-B14F-4D97-AF65-F5344CB8AC3E}">
        <p14:creationId xmlns:p14="http://schemas.microsoft.com/office/powerpoint/2010/main" val="3392636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6"/>
          <p:cNvSpPr txBox="1"/>
          <p:nvPr/>
        </p:nvSpPr>
        <p:spPr>
          <a:xfrm>
            <a:off x="540191" y="404664"/>
            <a:ext cx="10653900" cy="5481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2800"/>
              <a:buFont typeface="Arial"/>
              <a:buNone/>
            </a:pPr>
            <a:r>
              <a:rPr lang="ko-KR" sz="2800">
                <a:solidFill>
                  <a:schemeClr val="lt1"/>
                </a:solidFill>
                <a:latin typeface="Arial"/>
                <a:ea typeface="Arial"/>
                <a:cs typeface="Arial"/>
                <a:sym typeface="Arial"/>
              </a:rPr>
              <a:t>팀 구성</a:t>
            </a:r>
            <a:endParaRPr/>
          </a:p>
        </p:txBody>
      </p:sp>
      <p:sp>
        <p:nvSpPr>
          <p:cNvPr id="277" name="Google Shape;277;p26"/>
          <p:cNvSpPr txBox="1"/>
          <p:nvPr/>
        </p:nvSpPr>
        <p:spPr>
          <a:xfrm>
            <a:off x="458850" y="1071900"/>
            <a:ext cx="3150900" cy="4068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25000"/>
              </a:lnSpc>
              <a:spcBef>
                <a:spcPts val="0"/>
              </a:spcBef>
              <a:spcAft>
                <a:spcPts val="0"/>
              </a:spcAft>
              <a:buClr>
                <a:srgbClr val="595959"/>
              </a:buClr>
              <a:buSzPts val="1800"/>
              <a:buFont typeface="Arial"/>
              <a:buNone/>
            </a:pPr>
            <a:r>
              <a:rPr lang="ko-KR" sz="1800" b="1">
                <a:solidFill>
                  <a:srgbClr val="595959"/>
                </a:solidFill>
                <a:latin typeface="Arial"/>
                <a:ea typeface="Arial"/>
                <a:cs typeface="Arial"/>
                <a:sym typeface="Arial"/>
              </a:rPr>
              <a:t>∙ 팀 협업 구성 및 팀원 기여도</a:t>
            </a:r>
            <a:endParaRPr/>
          </a:p>
        </p:txBody>
      </p:sp>
      <p:cxnSp>
        <p:nvCxnSpPr>
          <p:cNvPr id="278" name="Google Shape;278;p26"/>
          <p:cNvCxnSpPr/>
          <p:nvPr/>
        </p:nvCxnSpPr>
        <p:spPr>
          <a:xfrm>
            <a:off x="3846700" y="1314000"/>
            <a:ext cx="7858500" cy="0"/>
          </a:xfrm>
          <a:prstGeom prst="straightConnector1">
            <a:avLst/>
          </a:prstGeom>
          <a:noFill/>
          <a:ln w="9525" cap="flat" cmpd="sng">
            <a:solidFill>
              <a:srgbClr val="008000"/>
            </a:solidFill>
            <a:prstDash val="solid"/>
            <a:round/>
            <a:headEnd type="none" w="sm" len="sm"/>
            <a:tailEnd type="none" w="sm" len="sm"/>
          </a:ln>
        </p:spPr>
      </p:cxnSp>
      <p:sp>
        <p:nvSpPr>
          <p:cNvPr id="280" name="Google Shape;280;p26"/>
          <p:cNvSpPr/>
          <p:nvPr/>
        </p:nvSpPr>
        <p:spPr>
          <a:xfrm>
            <a:off x="1199941" y="2249510"/>
            <a:ext cx="1042800" cy="1042800"/>
          </a:xfrm>
          <a:prstGeom prst="ellipse">
            <a:avLst/>
          </a:prstGeom>
          <a:solidFill>
            <a:srgbClr val="D8D8D8">
              <a:alpha val="99000"/>
            </a:srgbClr>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b="1" dirty="0" err="1">
                <a:solidFill>
                  <a:srgbClr val="434343"/>
                </a:solidFill>
                <a:latin typeface="Malgun Gothic"/>
                <a:ea typeface="Malgun Gothic"/>
                <a:cs typeface="Malgun Gothic"/>
                <a:sym typeface="Malgun Gothic"/>
              </a:rPr>
              <a:t>이홍교</a:t>
            </a:r>
            <a:endParaRPr b="1" dirty="0">
              <a:solidFill>
                <a:srgbClr val="434343"/>
              </a:solidFill>
              <a:latin typeface="Malgun Gothic"/>
              <a:ea typeface="Malgun Gothic"/>
              <a:cs typeface="Malgun Gothic"/>
              <a:sym typeface="Malgun Gothic"/>
            </a:endParaRPr>
          </a:p>
        </p:txBody>
      </p:sp>
      <p:sp>
        <p:nvSpPr>
          <p:cNvPr id="281" name="Google Shape;281;p26"/>
          <p:cNvSpPr/>
          <p:nvPr/>
        </p:nvSpPr>
        <p:spPr>
          <a:xfrm>
            <a:off x="3285659" y="2249510"/>
            <a:ext cx="1042800" cy="1042800"/>
          </a:xfrm>
          <a:prstGeom prst="ellipse">
            <a:avLst/>
          </a:prstGeom>
          <a:solidFill>
            <a:srgbClr val="D8D8D8"/>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b="1" dirty="0" err="1">
                <a:solidFill>
                  <a:srgbClr val="434343"/>
                </a:solidFill>
                <a:latin typeface="Malgun Gothic"/>
                <a:ea typeface="Malgun Gothic"/>
                <a:cs typeface="Malgun Gothic"/>
                <a:sym typeface="Malgun Gothic"/>
              </a:rPr>
              <a:t>임하민</a:t>
            </a:r>
            <a:endParaRPr b="1" dirty="0">
              <a:solidFill>
                <a:srgbClr val="434343"/>
              </a:solidFill>
              <a:latin typeface="Malgun Gothic"/>
              <a:ea typeface="Malgun Gothic"/>
              <a:cs typeface="Malgun Gothic"/>
              <a:sym typeface="Malgun Gothic"/>
            </a:endParaRPr>
          </a:p>
        </p:txBody>
      </p:sp>
      <p:sp>
        <p:nvSpPr>
          <p:cNvPr id="282" name="Google Shape;282;p26"/>
          <p:cNvSpPr/>
          <p:nvPr/>
        </p:nvSpPr>
        <p:spPr>
          <a:xfrm>
            <a:off x="5626619" y="2249510"/>
            <a:ext cx="1042800" cy="1042800"/>
          </a:xfrm>
          <a:prstGeom prst="ellipse">
            <a:avLst/>
          </a:prstGeom>
          <a:solidFill>
            <a:srgbClr val="D8D8D8"/>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b="1" dirty="0" err="1">
                <a:solidFill>
                  <a:srgbClr val="434343"/>
                </a:solidFill>
                <a:latin typeface="Malgun Gothic"/>
                <a:ea typeface="Malgun Gothic"/>
                <a:cs typeface="Malgun Gothic"/>
                <a:sym typeface="Malgun Gothic"/>
              </a:rPr>
              <a:t>채민기</a:t>
            </a:r>
            <a:endParaRPr b="1" dirty="0">
              <a:solidFill>
                <a:srgbClr val="434343"/>
              </a:solidFill>
              <a:latin typeface="Malgun Gothic"/>
              <a:ea typeface="Malgun Gothic"/>
              <a:cs typeface="Malgun Gothic"/>
              <a:sym typeface="Malgun Gothic"/>
            </a:endParaRPr>
          </a:p>
        </p:txBody>
      </p:sp>
      <p:sp>
        <p:nvSpPr>
          <p:cNvPr id="283" name="Google Shape;283;p26"/>
          <p:cNvSpPr/>
          <p:nvPr/>
        </p:nvSpPr>
        <p:spPr>
          <a:xfrm>
            <a:off x="7809116" y="2249510"/>
            <a:ext cx="1042800" cy="1042800"/>
          </a:xfrm>
          <a:prstGeom prst="ellipse">
            <a:avLst/>
          </a:prstGeom>
          <a:solidFill>
            <a:srgbClr val="D8D8D8"/>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b="1" dirty="0" err="1">
                <a:solidFill>
                  <a:srgbClr val="434343"/>
                </a:solidFill>
                <a:latin typeface="Malgun Gothic"/>
                <a:ea typeface="Malgun Gothic"/>
                <a:cs typeface="Malgun Gothic"/>
                <a:sym typeface="Malgun Gothic"/>
              </a:rPr>
              <a:t>양기택</a:t>
            </a:r>
            <a:endParaRPr b="1" dirty="0">
              <a:solidFill>
                <a:srgbClr val="434343"/>
              </a:solidFill>
              <a:latin typeface="Malgun Gothic"/>
              <a:ea typeface="Malgun Gothic"/>
              <a:cs typeface="Malgun Gothic"/>
              <a:sym typeface="Malgun Gothic"/>
            </a:endParaRPr>
          </a:p>
        </p:txBody>
      </p:sp>
      <p:sp>
        <p:nvSpPr>
          <p:cNvPr id="284" name="Google Shape;284;p26"/>
          <p:cNvSpPr/>
          <p:nvPr/>
        </p:nvSpPr>
        <p:spPr>
          <a:xfrm>
            <a:off x="10060307" y="2187377"/>
            <a:ext cx="1042800" cy="1042800"/>
          </a:xfrm>
          <a:prstGeom prst="ellipse">
            <a:avLst/>
          </a:prstGeom>
          <a:solidFill>
            <a:srgbClr val="D8D8D8"/>
          </a:solidFill>
          <a:ln w="9525" cap="flat" cmpd="sng">
            <a:solidFill>
              <a:srgbClr val="00853D"/>
            </a:solidFill>
            <a:prstDash val="solid"/>
            <a:round/>
            <a:headEnd type="none" w="sm" len="sm"/>
            <a:tailEnd type="none" w="sm" len="sm"/>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b="1" dirty="0" err="1">
                <a:solidFill>
                  <a:srgbClr val="434343"/>
                </a:solidFill>
                <a:latin typeface="Malgun Gothic"/>
                <a:ea typeface="Malgun Gothic"/>
                <a:cs typeface="Malgun Gothic"/>
                <a:sym typeface="Malgun Gothic"/>
              </a:rPr>
              <a:t>이남경</a:t>
            </a:r>
            <a:endParaRPr b="1" dirty="0">
              <a:solidFill>
                <a:srgbClr val="434343"/>
              </a:solidFill>
              <a:latin typeface="Malgun Gothic"/>
              <a:ea typeface="Malgun Gothic"/>
              <a:cs typeface="Malgun Gothic"/>
              <a:sym typeface="Malgun Gothic"/>
            </a:endParaRPr>
          </a:p>
        </p:txBody>
      </p:sp>
      <p:grpSp>
        <p:nvGrpSpPr>
          <p:cNvPr id="18" name="그룹 17"/>
          <p:cNvGrpSpPr/>
          <p:nvPr/>
        </p:nvGrpSpPr>
        <p:grpSpPr>
          <a:xfrm>
            <a:off x="490800" y="4034715"/>
            <a:ext cx="1980000" cy="1800000"/>
            <a:chOff x="13038045" y="879188"/>
            <a:chExt cx="4431877" cy="4024348"/>
          </a:xfrm>
          <a:effectLst>
            <a:outerShdw blurRad="214376" dist="19050" dir="5400000" algn="ctr" rotWithShape="0">
              <a:schemeClr val="tx1">
                <a:alpha val="50000"/>
              </a:schemeClr>
            </a:outerShdw>
          </a:effectLst>
        </p:grpSpPr>
        <p:sp>
          <p:nvSpPr>
            <p:cNvPr id="3" name="정오각형 2"/>
            <p:cNvSpPr/>
            <p:nvPr/>
          </p:nvSpPr>
          <p:spPr>
            <a:xfrm>
              <a:off x="13772877" y="1302838"/>
              <a:ext cx="3133776" cy="2984549"/>
            </a:xfrm>
            <a:prstGeom prst="pentagon">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그림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8045" y="879188"/>
              <a:ext cx="4431877" cy="4024348"/>
            </a:xfrm>
            <a:prstGeom prst="rect">
              <a:avLst/>
            </a:prstGeom>
          </p:spPr>
        </p:pic>
      </p:grpSp>
      <p:grpSp>
        <p:nvGrpSpPr>
          <p:cNvPr id="21" name="그룹 20"/>
          <p:cNvGrpSpPr/>
          <p:nvPr/>
        </p:nvGrpSpPr>
        <p:grpSpPr>
          <a:xfrm>
            <a:off x="2778959" y="4034715"/>
            <a:ext cx="1980000" cy="1800000"/>
            <a:chOff x="11822040" y="1833637"/>
            <a:chExt cx="4143953" cy="3734321"/>
          </a:xfrm>
          <a:effectLst>
            <a:outerShdw blurRad="214376" dist="19050" dir="5400000" algn="ctr" rotWithShape="0">
              <a:schemeClr val="tx1">
                <a:alpha val="50000"/>
              </a:schemeClr>
            </a:outerShdw>
          </a:effectLst>
        </p:grpSpPr>
        <p:sp>
          <p:nvSpPr>
            <p:cNvPr id="31" name="정오각형 30"/>
            <p:cNvSpPr/>
            <p:nvPr/>
          </p:nvSpPr>
          <p:spPr>
            <a:xfrm>
              <a:off x="12399272" y="2081524"/>
              <a:ext cx="3133776" cy="2984549"/>
            </a:xfrm>
            <a:prstGeom prst="pentagon">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2040" y="1833637"/>
              <a:ext cx="4143953" cy="3734321"/>
            </a:xfrm>
            <a:prstGeom prst="rect">
              <a:avLst/>
            </a:prstGeom>
          </p:spPr>
        </p:pic>
      </p:grpSp>
      <p:grpSp>
        <p:nvGrpSpPr>
          <p:cNvPr id="25" name="그룹 24"/>
          <p:cNvGrpSpPr/>
          <p:nvPr/>
        </p:nvGrpSpPr>
        <p:grpSpPr>
          <a:xfrm>
            <a:off x="5081083" y="3991664"/>
            <a:ext cx="1980000" cy="1800000"/>
            <a:chOff x="10607722" y="1567356"/>
            <a:chExt cx="4143953" cy="3772426"/>
          </a:xfrm>
          <a:effectLst>
            <a:outerShdw blurRad="214376" dist="19050" dir="5400000" algn="ctr" rotWithShape="0">
              <a:schemeClr val="tx1">
                <a:alpha val="50000"/>
              </a:schemeClr>
            </a:outerShdw>
          </a:effectLst>
        </p:grpSpPr>
        <p:sp>
          <p:nvSpPr>
            <p:cNvPr id="43" name="정오각형 42"/>
            <p:cNvSpPr/>
            <p:nvPr/>
          </p:nvSpPr>
          <p:spPr>
            <a:xfrm>
              <a:off x="11194091" y="1862243"/>
              <a:ext cx="3133776" cy="2984549"/>
            </a:xfrm>
            <a:prstGeom prst="pentagon">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722" y="1567356"/>
              <a:ext cx="4143953" cy="3772426"/>
            </a:xfrm>
            <a:prstGeom prst="rect">
              <a:avLst/>
            </a:prstGeom>
          </p:spPr>
        </p:pic>
      </p:grpSp>
      <p:grpSp>
        <p:nvGrpSpPr>
          <p:cNvPr id="27" name="그룹 26"/>
          <p:cNvGrpSpPr/>
          <p:nvPr/>
        </p:nvGrpSpPr>
        <p:grpSpPr>
          <a:xfrm>
            <a:off x="9566307" y="4023839"/>
            <a:ext cx="1980000" cy="1800000"/>
            <a:chOff x="6954444" y="7116593"/>
            <a:chExt cx="4143953" cy="3715268"/>
          </a:xfrm>
          <a:effectLst>
            <a:outerShdw blurRad="214376" dist="19050" dir="5400000" algn="ctr" rotWithShape="0">
              <a:schemeClr val="tx1">
                <a:alpha val="50000"/>
              </a:schemeClr>
            </a:outerShdw>
          </a:effectLst>
        </p:grpSpPr>
        <p:sp>
          <p:nvSpPr>
            <p:cNvPr id="42" name="정오각형 41"/>
            <p:cNvSpPr/>
            <p:nvPr/>
          </p:nvSpPr>
          <p:spPr>
            <a:xfrm>
              <a:off x="7467679" y="7353373"/>
              <a:ext cx="3133776" cy="2984549"/>
            </a:xfrm>
            <a:prstGeom prst="pentagon">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4444" y="7116593"/>
              <a:ext cx="4143953" cy="3715268"/>
            </a:xfrm>
            <a:prstGeom prst="rect">
              <a:avLst/>
            </a:prstGeom>
          </p:spPr>
        </p:pic>
      </p:grpSp>
      <p:grpSp>
        <p:nvGrpSpPr>
          <p:cNvPr id="26" name="그룹 25"/>
          <p:cNvGrpSpPr/>
          <p:nvPr/>
        </p:nvGrpSpPr>
        <p:grpSpPr>
          <a:xfrm>
            <a:off x="7261026" y="4034715"/>
            <a:ext cx="1980000" cy="1800000"/>
            <a:chOff x="230591" y="7381182"/>
            <a:chExt cx="4143953" cy="3772426"/>
          </a:xfrm>
          <a:effectLst>
            <a:outerShdw blurRad="214376" dist="19050" dir="5400000" algn="ctr" rotWithShape="0">
              <a:schemeClr val="tx1">
                <a:alpha val="50000"/>
              </a:schemeClr>
            </a:outerShdw>
          </a:effectLst>
        </p:grpSpPr>
        <p:sp>
          <p:nvSpPr>
            <p:cNvPr id="40" name="정오각형 39"/>
            <p:cNvSpPr/>
            <p:nvPr/>
          </p:nvSpPr>
          <p:spPr>
            <a:xfrm>
              <a:off x="822306" y="7667236"/>
              <a:ext cx="3133776" cy="2984549"/>
            </a:xfrm>
            <a:prstGeom prst="pentagon">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591" y="7381182"/>
              <a:ext cx="4143953" cy="3772426"/>
            </a:xfrm>
            <a:prstGeom prst="rect">
              <a:avLst/>
            </a:prstGeom>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8000"/>
            </a:gs>
            <a:gs pos="30944">
              <a:srgbClr val="008000"/>
            </a:gs>
            <a:gs pos="75000">
              <a:schemeClr val="accent3"/>
            </a:gs>
            <a:gs pos="100000">
              <a:srgbClr val="92D050"/>
            </a:gs>
          </a:gsLst>
          <a:lin ang="18900000" scaled="0"/>
        </a:gradFill>
        <a:effectLst/>
      </p:bgPr>
    </p:bg>
    <p:spTree>
      <p:nvGrpSpPr>
        <p:cNvPr id="1" name="Shape 291"/>
        <p:cNvGrpSpPr/>
        <p:nvPr/>
      </p:nvGrpSpPr>
      <p:grpSpPr>
        <a:xfrm>
          <a:off x="0" y="0"/>
          <a:ext cx="0" cy="0"/>
          <a:chOff x="0" y="0"/>
          <a:chExt cx="0" cy="0"/>
        </a:xfrm>
      </p:grpSpPr>
      <p:sp>
        <p:nvSpPr>
          <p:cNvPr id="292" name="Google Shape;292;p27"/>
          <p:cNvSpPr/>
          <p:nvPr/>
        </p:nvSpPr>
        <p:spPr>
          <a:xfrm>
            <a:off x="7722135" y="4002970"/>
            <a:ext cx="2177096" cy="2177522"/>
          </a:xfrm>
          <a:prstGeom prst="ellipse">
            <a:avLst/>
          </a:prstGeom>
          <a:gradFill>
            <a:gsLst>
              <a:gs pos="0">
                <a:srgbClr val="FFFFFF">
                  <a:alpha val="40000"/>
                </a:srgbClr>
              </a:gs>
              <a:gs pos="100000">
                <a:schemeClr val="lt2"/>
              </a:gs>
            </a:gsLst>
            <a:lin ang="13500000" scaled="0"/>
          </a:gradFill>
          <a:ln>
            <a:noFill/>
          </a:ln>
          <a:effectLst>
            <a:outerShdw blurRad="368300" algn="ctr" rotWithShape="0">
              <a:srgbClr val="244061">
                <a:alpha val="1882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293" name="Google Shape;293;p27"/>
          <p:cNvSpPr/>
          <p:nvPr/>
        </p:nvSpPr>
        <p:spPr>
          <a:xfrm>
            <a:off x="3624262" y="889957"/>
            <a:ext cx="4943475" cy="4944445"/>
          </a:xfrm>
          <a:prstGeom prst="ellipse">
            <a:avLst/>
          </a:prstGeom>
          <a:gradFill>
            <a:gsLst>
              <a:gs pos="0">
                <a:schemeClr val="lt1"/>
              </a:gs>
              <a:gs pos="100000">
                <a:schemeClr val="lt2"/>
              </a:gs>
            </a:gsLst>
            <a:lin ang="13500000" scaled="0"/>
          </a:gradFill>
          <a:ln>
            <a:noFill/>
          </a:ln>
          <a:effectLst>
            <a:outerShdw blurRad="368300" algn="ctr" rotWithShape="0">
              <a:srgbClr val="244061">
                <a:alpha val="1882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ko-KR" sz="4800" b="1">
                <a:solidFill>
                  <a:srgbClr val="006600"/>
                </a:solidFill>
                <a:latin typeface="Malgun Gothic"/>
                <a:ea typeface="Malgun Gothic"/>
                <a:cs typeface="Malgun Gothic"/>
                <a:sym typeface="Malgun Gothic"/>
              </a:rPr>
              <a:t>감사합니다</a:t>
            </a:r>
            <a:endParaRPr sz="4800" b="1">
              <a:solidFill>
                <a:srgbClr val="006600"/>
              </a:solidFill>
              <a:latin typeface="Malgun Gothic"/>
              <a:ea typeface="Malgun Gothic"/>
              <a:cs typeface="Malgun Gothic"/>
              <a:sym typeface="Malgun Gothic"/>
            </a:endParaRPr>
          </a:p>
        </p:txBody>
      </p:sp>
      <p:sp>
        <p:nvSpPr>
          <p:cNvPr id="294" name="Google Shape;294;p27"/>
          <p:cNvSpPr/>
          <p:nvPr/>
        </p:nvSpPr>
        <p:spPr>
          <a:xfrm>
            <a:off x="3624262" y="1700808"/>
            <a:ext cx="686428" cy="686562"/>
          </a:xfrm>
          <a:prstGeom prst="ellipse">
            <a:avLst/>
          </a:prstGeom>
          <a:solidFill>
            <a:srgbClr val="008000"/>
          </a:solidFill>
          <a:ln>
            <a:noFill/>
          </a:ln>
          <a:effectLst>
            <a:outerShdw blurRad="368300" algn="ctr" rotWithShape="0">
              <a:srgbClr val="244061">
                <a:alpha val="1882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pic>
        <p:nvPicPr>
          <p:cNvPr id="295" name="Google Shape;295;p27"/>
          <p:cNvPicPr preferRelativeResize="0"/>
          <p:nvPr/>
        </p:nvPicPr>
        <p:blipFill rotWithShape="1">
          <a:blip r:embed="rId3">
            <a:alphaModFix/>
          </a:blip>
          <a:srcRect/>
          <a:stretch/>
        </p:blipFill>
        <p:spPr>
          <a:xfrm>
            <a:off x="4727848" y="4100446"/>
            <a:ext cx="2433511" cy="26465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p:nvPr/>
        </p:nvSpPr>
        <p:spPr>
          <a:xfrm>
            <a:off x="2603612" y="2348880"/>
            <a:ext cx="6984776" cy="42165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ko-KR" sz="2800" b="1" i="0" u="none" strike="noStrike" cap="none">
                <a:solidFill>
                  <a:srgbClr val="006600"/>
                </a:solidFill>
                <a:latin typeface="Arial"/>
                <a:ea typeface="Arial"/>
                <a:cs typeface="Arial"/>
                <a:sym typeface="Arial"/>
              </a:rPr>
              <a:t>참여대학: 대전대학교</a:t>
            </a:r>
            <a:endParaRPr sz="2800" b="1" i="0" u="none" strike="noStrike" cap="none">
              <a:solidFill>
                <a:srgbClr val="006600"/>
              </a:solidFill>
              <a:latin typeface="Arial"/>
              <a:ea typeface="Arial"/>
              <a:cs typeface="Arial"/>
              <a:sym typeface="Arial"/>
            </a:endParaRPr>
          </a:p>
          <a:p>
            <a:pPr marL="0" marR="0" lvl="0" indent="0" algn="ctr" rtl="0">
              <a:spcBef>
                <a:spcPts val="0"/>
              </a:spcBef>
              <a:spcAft>
                <a:spcPts val="0"/>
              </a:spcAft>
              <a:buNone/>
            </a:pPr>
            <a:endParaRPr sz="2800" b="1" i="0" u="none" strike="noStrike" cap="none">
              <a:solidFill>
                <a:srgbClr val="006600"/>
              </a:solidFill>
              <a:latin typeface="Arial"/>
              <a:ea typeface="Arial"/>
              <a:cs typeface="Arial"/>
              <a:sym typeface="Arial"/>
            </a:endParaRPr>
          </a:p>
          <a:p>
            <a:pPr marL="0" marR="0" lvl="0" indent="0" algn="ctr" rtl="0">
              <a:spcBef>
                <a:spcPts val="0"/>
              </a:spcBef>
              <a:spcAft>
                <a:spcPts val="0"/>
              </a:spcAft>
              <a:buNone/>
            </a:pPr>
            <a:r>
              <a:rPr lang="ko-KR" sz="2800" b="1" i="0" u="none" strike="noStrike" cap="none">
                <a:solidFill>
                  <a:srgbClr val="006600"/>
                </a:solidFill>
                <a:latin typeface="Arial"/>
                <a:ea typeface="Arial"/>
                <a:cs typeface="Arial"/>
                <a:sym typeface="Arial"/>
              </a:rPr>
              <a:t>팀 명: 대안</a:t>
            </a:r>
            <a:endParaRPr sz="2800" b="1" i="0" u="none" strike="noStrike" cap="none">
              <a:solidFill>
                <a:srgbClr val="006600"/>
              </a:solidFill>
              <a:latin typeface="Arial"/>
              <a:ea typeface="Arial"/>
              <a:cs typeface="Arial"/>
              <a:sym typeface="Arial"/>
            </a:endParaRPr>
          </a:p>
          <a:p>
            <a:pPr marL="0" marR="0" lvl="0" indent="0" algn="ctr" rtl="0">
              <a:spcBef>
                <a:spcPts val="0"/>
              </a:spcBef>
              <a:spcAft>
                <a:spcPts val="0"/>
              </a:spcAft>
              <a:buNone/>
            </a:pPr>
            <a:endParaRPr sz="2800" b="1" i="0" u="none" strike="noStrike" cap="none">
              <a:solidFill>
                <a:srgbClr val="006600"/>
              </a:solidFill>
              <a:latin typeface="Arial"/>
              <a:ea typeface="Arial"/>
              <a:cs typeface="Arial"/>
              <a:sym typeface="Arial"/>
            </a:endParaRPr>
          </a:p>
          <a:p>
            <a:pPr marL="0" marR="0" lvl="0" indent="0" algn="ctr" rtl="0">
              <a:spcBef>
                <a:spcPts val="0"/>
              </a:spcBef>
              <a:spcAft>
                <a:spcPts val="0"/>
              </a:spcAft>
              <a:buNone/>
            </a:pPr>
            <a:r>
              <a:rPr lang="ko-KR" sz="2800" b="1" i="0" u="none" strike="noStrike" cap="none">
                <a:solidFill>
                  <a:srgbClr val="006600"/>
                </a:solidFill>
                <a:latin typeface="Arial"/>
                <a:ea typeface="Arial"/>
                <a:cs typeface="Arial"/>
                <a:sym typeface="Arial"/>
              </a:rPr>
              <a:t>주제  : S.M.S(Smart Mirror System)</a:t>
            </a:r>
            <a:endParaRPr/>
          </a:p>
          <a:p>
            <a:pPr marL="0" marR="0" lvl="0" indent="0" algn="ctr" rtl="0">
              <a:spcBef>
                <a:spcPts val="0"/>
              </a:spcBef>
              <a:spcAft>
                <a:spcPts val="0"/>
              </a:spcAft>
              <a:buNone/>
            </a:pPr>
            <a:endParaRPr sz="2800" b="1" i="0" u="none" strike="noStrike" cap="none">
              <a:solidFill>
                <a:srgbClr val="006600"/>
              </a:solidFill>
              <a:latin typeface="Arial"/>
              <a:ea typeface="Arial"/>
              <a:cs typeface="Arial"/>
              <a:sym typeface="Arial"/>
            </a:endParaRPr>
          </a:p>
          <a:p>
            <a:pPr marL="0" marR="0" lvl="0" indent="0" algn="l" rtl="0">
              <a:spcBef>
                <a:spcPts val="0"/>
              </a:spcBef>
              <a:spcAft>
                <a:spcPts val="0"/>
              </a:spcAft>
              <a:buNone/>
            </a:pPr>
            <a:r>
              <a:rPr lang="ko-KR" sz="2500" b="1" i="0" u="none" strike="noStrike" cap="none">
                <a:solidFill>
                  <a:srgbClr val="006600"/>
                </a:solidFill>
                <a:latin typeface="Arial"/>
                <a:ea typeface="Arial"/>
                <a:cs typeface="Arial"/>
                <a:sym typeface="Arial"/>
              </a:rPr>
              <a:t>팀장 및 팀원: </a:t>
            </a:r>
            <a:endParaRPr/>
          </a:p>
          <a:p>
            <a:pPr marL="0" marR="0" lvl="0" indent="0" algn="l" rtl="0">
              <a:spcBef>
                <a:spcPts val="0"/>
              </a:spcBef>
              <a:spcAft>
                <a:spcPts val="0"/>
              </a:spcAft>
              <a:buNone/>
            </a:pPr>
            <a:r>
              <a:rPr lang="ko-KR" sz="2500" b="1" i="0" u="none" strike="noStrike" cap="none">
                <a:solidFill>
                  <a:srgbClr val="006600"/>
                </a:solidFill>
                <a:latin typeface="Arial"/>
                <a:ea typeface="Arial"/>
                <a:cs typeface="Arial"/>
                <a:sym typeface="Arial"/>
              </a:rPr>
              <a:t>   - 팀장 이홍교</a:t>
            </a:r>
            <a:endParaRPr sz="2500" b="1" i="0" u="none" strike="noStrike" cap="none">
              <a:solidFill>
                <a:srgbClr val="006600"/>
              </a:solidFill>
              <a:latin typeface="Arial"/>
              <a:ea typeface="Arial"/>
              <a:cs typeface="Arial"/>
              <a:sym typeface="Arial"/>
            </a:endParaRPr>
          </a:p>
          <a:p>
            <a:pPr marL="0" marR="0" lvl="0" indent="0" algn="l" rtl="0">
              <a:spcBef>
                <a:spcPts val="0"/>
              </a:spcBef>
              <a:spcAft>
                <a:spcPts val="0"/>
              </a:spcAft>
              <a:buNone/>
            </a:pPr>
            <a:r>
              <a:rPr lang="ko-KR" sz="2500" b="1" i="0" u="none" strike="noStrike" cap="none">
                <a:solidFill>
                  <a:srgbClr val="006600"/>
                </a:solidFill>
                <a:latin typeface="Arial"/>
                <a:ea typeface="Arial"/>
                <a:cs typeface="Arial"/>
                <a:sym typeface="Arial"/>
              </a:rPr>
              <a:t>   - 팀원 채민기, 임하민, 양기택, 이남경 </a:t>
            </a:r>
            <a:endParaRPr sz="2500" b="1" i="0" u="none" strike="noStrike" cap="none">
              <a:solidFill>
                <a:srgbClr val="006600"/>
              </a:solidFill>
              <a:latin typeface="Arial"/>
              <a:ea typeface="Arial"/>
              <a:cs typeface="Arial"/>
              <a:sym typeface="Arial"/>
            </a:endParaRPr>
          </a:p>
          <a:p>
            <a:pPr marL="0" marR="0" lvl="0" indent="0" algn="ctr" rtl="0">
              <a:spcBef>
                <a:spcPts val="0"/>
              </a:spcBef>
              <a:spcAft>
                <a:spcPts val="0"/>
              </a:spcAft>
              <a:buNone/>
            </a:pPr>
            <a:r>
              <a:rPr lang="ko-KR" sz="2500" b="1" i="0" u="none" strike="noStrike" cap="none">
                <a:solidFill>
                  <a:srgbClr val="006600"/>
                </a:solidFill>
                <a:latin typeface="Arial"/>
                <a:ea typeface="Arial"/>
                <a:cs typeface="Arial"/>
                <a:sym typeface="Arial"/>
              </a:rPr>
              <a:t> </a:t>
            </a:r>
            <a:endParaRPr/>
          </a:p>
        </p:txBody>
      </p:sp>
      <p:grpSp>
        <p:nvGrpSpPr>
          <p:cNvPr id="84" name="Google Shape;84;p15"/>
          <p:cNvGrpSpPr/>
          <p:nvPr/>
        </p:nvGrpSpPr>
        <p:grpSpPr>
          <a:xfrm>
            <a:off x="5547401" y="1549200"/>
            <a:ext cx="1097211" cy="896738"/>
            <a:chOff x="1551900" y="1678450"/>
            <a:chExt cx="2501050" cy="2044080"/>
          </a:xfrm>
        </p:grpSpPr>
        <p:pic>
          <p:nvPicPr>
            <p:cNvPr id="85" name="Google Shape;85;p15"/>
            <p:cNvPicPr preferRelativeResize="0"/>
            <p:nvPr/>
          </p:nvPicPr>
          <p:blipFill>
            <a:blip r:embed="rId3">
              <a:alphaModFix/>
            </a:blip>
            <a:stretch>
              <a:fillRect/>
            </a:stretch>
          </p:blipFill>
          <p:spPr>
            <a:xfrm>
              <a:off x="1551900" y="1678450"/>
              <a:ext cx="2501050" cy="2044080"/>
            </a:xfrm>
            <a:prstGeom prst="rect">
              <a:avLst/>
            </a:prstGeom>
            <a:noFill/>
            <a:ln>
              <a:noFill/>
            </a:ln>
          </p:spPr>
        </p:pic>
        <p:pic>
          <p:nvPicPr>
            <p:cNvPr id="86" name="Google Shape;86;p15"/>
            <p:cNvPicPr preferRelativeResize="0"/>
            <p:nvPr/>
          </p:nvPicPr>
          <p:blipFill rotWithShape="1">
            <a:blip r:embed="rId4">
              <a:alphaModFix/>
            </a:blip>
            <a:srcRect/>
            <a:stretch/>
          </p:blipFill>
          <p:spPr>
            <a:xfrm>
              <a:off x="2700875" y="2476900"/>
              <a:ext cx="265875" cy="255574"/>
            </a:xfrm>
            <a:prstGeom prst="rect">
              <a:avLst/>
            </a:prstGeom>
            <a:noFill/>
            <a:ln>
              <a:noFill/>
            </a:ln>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pic>
        <p:nvPicPr>
          <p:cNvPr id="91" name="Google Shape;91;p16"/>
          <p:cNvPicPr preferRelativeResize="0"/>
          <p:nvPr/>
        </p:nvPicPr>
        <p:blipFill rotWithShape="1">
          <a:blip r:embed="rId4">
            <a:alphaModFix/>
          </a:blip>
          <a:srcRect/>
          <a:stretch/>
        </p:blipFill>
        <p:spPr>
          <a:xfrm>
            <a:off x="415947" y="414972"/>
            <a:ext cx="2224714" cy="696707"/>
          </a:xfrm>
          <a:prstGeom prst="rect">
            <a:avLst/>
          </a:prstGeom>
          <a:noFill/>
          <a:ln>
            <a:noFill/>
          </a:ln>
        </p:spPr>
      </p:pic>
      <p:grpSp>
        <p:nvGrpSpPr>
          <p:cNvPr id="92" name="Google Shape;92;p16"/>
          <p:cNvGrpSpPr/>
          <p:nvPr/>
        </p:nvGrpSpPr>
        <p:grpSpPr>
          <a:xfrm>
            <a:off x="598868" y="1340768"/>
            <a:ext cx="1698780" cy="3711930"/>
            <a:chOff x="598868" y="1443804"/>
            <a:chExt cx="1698780" cy="3711930"/>
          </a:xfrm>
        </p:grpSpPr>
        <p:sp>
          <p:nvSpPr>
            <p:cNvPr id="93" name="Google Shape;93;p16"/>
            <p:cNvSpPr/>
            <p:nvPr/>
          </p:nvSpPr>
          <p:spPr>
            <a:xfrm>
              <a:off x="598869" y="1443804"/>
              <a:ext cx="1698779" cy="3711930"/>
            </a:xfrm>
            <a:custGeom>
              <a:avLst/>
              <a:gdLst/>
              <a:ahLst/>
              <a:cxnLst/>
              <a:rect l="l" t="t" r="r" b="b"/>
              <a:pathLst>
                <a:path w="648" h="1420" extrusionOk="0">
                  <a:moveTo>
                    <a:pt x="648" y="1096"/>
                  </a:moveTo>
                  <a:cubicBezTo>
                    <a:pt x="648" y="1275"/>
                    <a:pt x="503" y="1420"/>
                    <a:pt x="324" y="1420"/>
                  </a:cubicBezTo>
                  <a:cubicBezTo>
                    <a:pt x="324" y="1420"/>
                    <a:pt x="324" y="1420"/>
                    <a:pt x="324" y="1420"/>
                  </a:cubicBezTo>
                  <a:cubicBezTo>
                    <a:pt x="145" y="1420"/>
                    <a:pt x="0" y="1275"/>
                    <a:pt x="0" y="1096"/>
                  </a:cubicBezTo>
                  <a:cubicBezTo>
                    <a:pt x="0" y="324"/>
                    <a:pt x="0" y="324"/>
                    <a:pt x="0" y="324"/>
                  </a:cubicBezTo>
                  <a:cubicBezTo>
                    <a:pt x="0" y="145"/>
                    <a:pt x="145" y="0"/>
                    <a:pt x="324" y="0"/>
                  </a:cubicBezTo>
                  <a:cubicBezTo>
                    <a:pt x="324" y="0"/>
                    <a:pt x="324" y="0"/>
                    <a:pt x="324" y="0"/>
                  </a:cubicBezTo>
                  <a:cubicBezTo>
                    <a:pt x="503" y="0"/>
                    <a:pt x="648" y="145"/>
                    <a:pt x="648" y="324"/>
                  </a:cubicBezTo>
                  <a:lnTo>
                    <a:pt x="648" y="10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94" name="Google Shape;94;p16"/>
            <p:cNvSpPr/>
            <p:nvPr/>
          </p:nvSpPr>
          <p:spPr>
            <a:xfrm>
              <a:off x="1384895" y="1619559"/>
              <a:ext cx="126726" cy="126726"/>
            </a:xfrm>
            <a:prstGeom prst="ellipse">
              <a:avLst/>
            </a:prstGeom>
            <a:solidFill>
              <a:srgbClr val="54B4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95" name="Google Shape;95;p16"/>
            <p:cNvSpPr txBox="1"/>
            <p:nvPr/>
          </p:nvSpPr>
          <p:spPr>
            <a:xfrm>
              <a:off x="598868" y="1746285"/>
              <a:ext cx="1698780" cy="48961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54B40C"/>
                </a:buClr>
                <a:buSzPts val="2400"/>
                <a:buFont typeface="Arial"/>
                <a:buNone/>
              </a:pPr>
              <a:r>
                <a:rPr lang="ko-KR" sz="2400" b="0" u="none">
                  <a:solidFill>
                    <a:srgbClr val="54B40C"/>
                  </a:solidFill>
                  <a:latin typeface="Arial"/>
                  <a:ea typeface="Arial"/>
                  <a:cs typeface="Arial"/>
                  <a:sym typeface="Arial"/>
                </a:rPr>
                <a:t>01</a:t>
              </a:r>
              <a:endParaRPr sz="2400" b="0" u="none">
                <a:solidFill>
                  <a:srgbClr val="54B40C"/>
                </a:solidFill>
                <a:latin typeface="Arial"/>
                <a:ea typeface="Arial"/>
                <a:cs typeface="Arial"/>
                <a:sym typeface="Arial"/>
              </a:endParaRPr>
            </a:p>
          </p:txBody>
        </p:sp>
        <p:sp>
          <p:nvSpPr>
            <p:cNvPr id="96" name="Google Shape;96;p16"/>
            <p:cNvSpPr txBox="1"/>
            <p:nvPr/>
          </p:nvSpPr>
          <p:spPr>
            <a:xfrm>
              <a:off x="598868" y="2544147"/>
              <a:ext cx="1698780" cy="1872208"/>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54B40C"/>
                </a:buClr>
                <a:buSzPts val="2000"/>
                <a:buFont typeface="Arial"/>
                <a:buNone/>
              </a:pPr>
              <a:r>
                <a:rPr lang="ko-KR" sz="2000" b="0" u="none">
                  <a:solidFill>
                    <a:srgbClr val="54B40C"/>
                  </a:solidFill>
                  <a:latin typeface="Arial"/>
                  <a:ea typeface="Arial"/>
                  <a:cs typeface="Arial"/>
                  <a:sym typeface="Arial"/>
                </a:rPr>
                <a:t>문제인식</a:t>
              </a:r>
              <a:endParaRPr/>
            </a:p>
          </p:txBody>
        </p:sp>
        <p:grpSp>
          <p:nvGrpSpPr>
            <p:cNvPr id="97" name="Google Shape;97;p16"/>
            <p:cNvGrpSpPr/>
            <p:nvPr/>
          </p:nvGrpSpPr>
          <p:grpSpPr>
            <a:xfrm>
              <a:off x="1052214" y="2348880"/>
              <a:ext cx="792088" cy="109306"/>
              <a:chOff x="3359696" y="620688"/>
              <a:chExt cx="792088" cy="109306"/>
            </a:xfrm>
          </p:grpSpPr>
          <p:sp>
            <p:nvSpPr>
              <p:cNvPr id="98" name="Google Shape;98;p16"/>
              <p:cNvSpPr/>
              <p:nvPr/>
            </p:nvSpPr>
            <p:spPr>
              <a:xfrm rot="10800000">
                <a:off x="3608813" y="620688"/>
                <a:ext cx="293854" cy="109306"/>
              </a:xfrm>
              <a:prstGeom prst="triangle">
                <a:avLst>
                  <a:gd name="adj" fmla="val 50000"/>
                </a:avLst>
              </a:prstGeom>
              <a:solidFill>
                <a:srgbClr val="54B4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99" name="Google Shape;99;p16"/>
              <p:cNvCxnSpPr/>
              <p:nvPr/>
            </p:nvCxnSpPr>
            <p:spPr>
              <a:xfrm>
                <a:off x="3359696" y="620688"/>
                <a:ext cx="792088" cy="0"/>
              </a:xfrm>
              <a:prstGeom prst="straightConnector1">
                <a:avLst/>
              </a:prstGeom>
              <a:noFill/>
              <a:ln w="9525" cap="flat" cmpd="sng">
                <a:solidFill>
                  <a:srgbClr val="54B40C"/>
                </a:solidFill>
                <a:prstDash val="solid"/>
                <a:round/>
                <a:headEnd type="none" w="sm" len="sm"/>
                <a:tailEnd type="none" w="sm" len="sm"/>
              </a:ln>
            </p:spPr>
          </p:cxnSp>
        </p:grpSp>
      </p:grpSp>
      <p:grpSp>
        <p:nvGrpSpPr>
          <p:cNvPr id="100" name="Google Shape;100;p16"/>
          <p:cNvGrpSpPr/>
          <p:nvPr/>
        </p:nvGrpSpPr>
        <p:grpSpPr>
          <a:xfrm>
            <a:off x="2640661" y="1337884"/>
            <a:ext cx="1701870" cy="3720582"/>
            <a:chOff x="2783632" y="1440920"/>
            <a:chExt cx="1701870" cy="3720582"/>
          </a:xfrm>
        </p:grpSpPr>
        <p:sp>
          <p:nvSpPr>
            <p:cNvPr id="101" name="Google Shape;101;p16"/>
            <p:cNvSpPr/>
            <p:nvPr/>
          </p:nvSpPr>
          <p:spPr>
            <a:xfrm>
              <a:off x="2783632" y="1440920"/>
              <a:ext cx="1701662" cy="3720582"/>
            </a:xfrm>
            <a:custGeom>
              <a:avLst/>
              <a:gdLst/>
              <a:ahLst/>
              <a:cxnLst/>
              <a:rect l="l" t="t" r="r" b="b"/>
              <a:pathLst>
                <a:path w="648" h="1420" extrusionOk="0">
                  <a:moveTo>
                    <a:pt x="648" y="1096"/>
                  </a:moveTo>
                  <a:cubicBezTo>
                    <a:pt x="648" y="1275"/>
                    <a:pt x="503" y="1420"/>
                    <a:pt x="324" y="1420"/>
                  </a:cubicBezTo>
                  <a:cubicBezTo>
                    <a:pt x="324" y="1420"/>
                    <a:pt x="324" y="1420"/>
                    <a:pt x="324" y="1420"/>
                  </a:cubicBezTo>
                  <a:cubicBezTo>
                    <a:pt x="145" y="1420"/>
                    <a:pt x="0" y="1275"/>
                    <a:pt x="0" y="1096"/>
                  </a:cubicBezTo>
                  <a:cubicBezTo>
                    <a:pt x="0" y="324"/>
                    <a:pt x="0" y="324"/>
                    <a:pt x="0" y="324"/>
                  </a:cubicBezTo>
                  <a:cubicBezTo>
                    <a:pt x="0" y="145"/>
                    <a:pt x="145" y="0"/>
                    <a:pt x="324" y="0"/>
                  </a:cubicBezTo>
                  <a:cubicBezTo>
                    <a:pt x="324" y="0"/>
                    <a:pt x="324" y="0"/>
                    <a:pt x="324" y="0"/>
                  </a:cubicBezTo>
                  <a:cubicBezTo>
                    <a:pt x="503" y="0"/>
                    <a:pt x="648" y="145"/>
                    <a:pt x="648" y="324"/>
                  </a:cubicBezTo>
                  <a:lnTo>
                    <a:pt x="648" y="10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02" name="Google Shape;102;p16"/>
            <p:cNvSpPr/>
            <p:nvPr/>
          </p:nvSpPr>
          <p:spPr>
            <a:xfrm>
              <a:off x="3569898" y="1619559"/>
              <a:ext cx="126726" cy="126726"/>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03" name="Google Shape;103;p16"/>
            <p:cNvSpPr txBox="1"/>
            <p:nvPr/>
          </p:nvSpPr>
          <p:spPr>
            <a:xfrm>
              <a:off x="2785073" y="1746285"/>
              <a:ext cx="1698780" cy="48961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B050"/>
                </a:buClr>
                <a:buSzPts val="2400"/>
                <a:buFont typeface="Arial"/>
                <a:buNone/>
              </a:pPr>
              <a:r>
                <a:rPr lang="ko-KR" sz="2400" b="0" u="none">
                  <a:solidFill>
                    <a:srgbClr val="00B050"/>
                  </a:solidFill>
                  <a:latin typeface="Arial"/>
                  <a:ea typeface="Arial"/>
                  <a:cs typeface="Arial"/>
                  <a:sym typeface="Arial"/>
                </a:rPr>
                <a:t>02</a:t>
              </a:r>
              <a:endParaRPr sz="2400" b="0" u="none">
                <a:solidFill>
                  <a:srgbClr val="00B050"/>
                </a:solidFill>
                <a:latin typeface="Arial"/>
                <a:ea typeface="Arial"/>
                <a:cs typeface="Arial"/>
                <a:sym typeface="Arial"/>
              </a:endParaRPr>
            </a:p>
          </p:txBody>
        </p:sp>
        <p:sp>
          <p:nvSpPr>
            <p:cNvPr id="104" name="Google Shape;104;p16"/>
            <p:cNvSpPr txBox="1"/>
            <p:nvPr/>
          </p:nvSpPr>
          <p:spPr>
            <a:xfrm>
              <a:off x="2786722" y="2544147"/>
              <a:ext cx="1698780" cy="1872208"/>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B050"/>
                </a:buClr>
                <a:buSzPts val="2000"/>
                <a:buFont typeface="Arial"/>
                <a:buNone/>
              </a:pPr>
              <a:r>
                <a:rPr lang="ko-KR" sz="2000" b="0" u="none">
                  <a:solidFill>
                    <a:srgbClr val="00B050"/>
                  </a:solidFill>
                  <a:latin typeface="Arial"/>
                  <a:ea typeface="Arial"/>
                  <a:cs typeface="Arial"/>
                  <a:sym typeface="Arial"/>
                </a:rPr>
                <a:t>해결방안</a:t>
              </a:r>
              <a:endParaRPr/>
            </a:p>
          </p:txBody>
        </p:sp>
        <p:grpSp>
          <p:nvGrpSpPr>
            <p:cNvPr id="105" name="Google Shape;105;p16"/>
            <p:cNvGrpSpPr/>
            <p:nvPr/>
          </p:nvGrpSpPr>
          <p:grpSpPr>
            <a:xfrm>
              <a:off x="3239232" y="2348880"/>
              <a:ext cx="792088" cy="109306"/>
              <a:chOff x="3359696" y="620688"/>
              <a:chExt cx="792088" cy="109306"/>
            </a:xfrm>
          </p:grpSpPr>
          <p:sp>
            <p:nvSpPr>
              <p:cNvPr id="106" name="Google Shape;106;p16"/>
              <p:cNvSpPr/>
              <p:nvPr/>
            </p:nvSpPr>
            <p:spPr>
              <a:xfrm rot="10800000">
                <a:off x="3608813" y="620688"/>
                <a:ext cx="293854" cy="109306"/>
              </a:xfrm>
              <a:prstGeom prst="triangle">
                <a:avLst>
                  <a:gd name="adj" fmla="val 50000"/>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107" name="Google Shape;107;p16"/>
              <p:cNvCxnSpPr/>
              <p:nvPr/>
            </p:nvCxnSpPr>
            <p:spPr>
              <a:xfrm>
                <a:off x="3359696" y="620688"/>
                <a:ext cx="792088" cy="0"/>
              </a:xfrm>
              <a:prstGeom prst="straightConnector1">
                <a:avLst/>
              </a:prstGeom>
              <a:noFill/>
              <a:ln w="9525" cap="flat" cmpd="sng">
                <a:solidFill>
                  <a:srgbClr val="00B050"/>
                </a:solidFill>
                <a:prstDash val="solid"/>
                <a:round/>
                <a:headEnd type="none" w="sm" len="sm"/>
                <a:tailEnd type="none" w="sm" len="sm"/>
              </a:ln>
            </p:spPr>
          </p:cxnSp>
        </p:grpSp>
      </p:grpSp>
      <p:grpSp>
        <p:nvGrpSpPr>
          <p:cNvPr id="108" name="Google Shape;108;p16"/>
          <p:cNvGrpSpPr/>
          <p:nvPr/>
        </p:nvGrpSpPr>
        <p:grpSpPr>
          <a:xfrm>
            <a:off x="4685544" y="1335001"/>
            <a:ext cx="1711715" cy="3720582"/>
            <a:chOff x="4962665" y="1438037"/>
            <a:chExt cx="1711715" cy="3720582"/>
          </a:xfrm>
        </p:grpSpPr>
        <p:sp>
          <p:nvSpPr>
            <p:cNvPr id="109" name="Google Shape;109;p16"/>
            <p:cNvSpPr/>
            <p:nvPr/>
          </p:nvSpPr>
          <p:spPr>
            <a:xfrm>
              <a:off x="4972718" y="1438037"/>
              <a:ext cx="1701662" cy="3720582"/>
            </a:xfrm>
            <a:custGeom>
              <a:avLst/>
              <a:gdLst/>
              <a:ahLst/>
              <a:cxnLst/>
              <a:rect l="l" t="t" r="r" b="b"/>
              <a:pathLst>
                <a:path w="648" h="1420" extrusionOk="0">
                  <a:moveTo>
                    <a:pt x="648" y="1096"/>
                  </a:moveTo>
                  <a:cubicBezTo>
                    <a:pt x="648" y="1275"/>
                    <a:pt x="503" y="1420"/>
                    <a:pt x="324" y="1420"/>
                  </a:cubicBezTo>
                  <a:cubicBezTo>
                    <a:pt x="324" y="1420"/>
                    <a:pt x="324" y="1420"/>
                    <a:pt x="324" y="1420"/>
                  </a:cubicBezTo>
                  <a:cubicBezTo>
                    <a:pt x="145" y="1420"/>
                    <a:pt x="0" y="1275"/>
                    <a:pt x="0" y="1096"/>
                  </a:cubicBezTo>
                  <a:cubicBezTo>
                    <a:pt x="0" y="324"/>
                    <a:pt x="0" y="324"/>
                    <a:pt x="0" y="324"/>
                  </a:cubicBezTo>
                  <a:cubicBezTo>
                    <a:pt x="0" y="145"/>
                    <a:pt x="145" y="0"/>
                    <a:pt x="324" y="0"/>
                  </a:cubicBezTo>
                  <a:cubicBezTo>
                    <a:pt x="324" y="0"/>
                    <a:pt x="324" y="0"/>
                    <a:pt x="324" y="0"/>
                  </a:cubicBezTo>
                  <a:cubicBezTo>
                    <a:pt x="503" y="0"/>
                    <a:pt x="648" y="145"/>
                    <a:pt x="648" y="324"/>
                  </a:cubicBezTo>
                  <a:lnTo>
                    <a:pt x="648" y="10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10" name="Google Shape;110;p16"/>
            <p:cNvSpPr/>
            <p:nvPr/>
          </p:nvSpPr>
          <p:spPr>
            <a:xfrm>
              <a:off x="5747490" y="1619559"/>
              <a:ext cx="126726" cy="126726"/>
            </a:xfrm>
            <a:prstGeom prst="ellipse">
              <a:avLst/>
            </a:prstGeom>
            <a:solidFill>
              <a:srgbClr val="009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11" name="Google Shape;111;p16"/>
            <p:cNvSpPr txBox="1"/>
            <p:nvPr/>
          </p:nvSpPr>
          <p:spPr>
            <a:xfrm>
              <a:off x="4962665" y="1746285"/>
              <a:ext cx="1698780" cy="48961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9900"/>
                </a:buClr>
                <a:buSzPts val="2400"/>
                <a:buFont typeface="Arial"/>
                <a:buNone/>
              </a:pPr>
              <a:r>
                <a:rPr lang="ko-KR" sz="2400" b="0" u="none">
                  <a:solidFill>
                    <a:srgbClr val="009900"/>
                  </a:solidFill>
                  <a:latin typeface="Arial"/>
                  <a:ea typeface="Arial"/>
                  <a:cs typeface="Arial"/>
                  <a:sym typeface="Arial"/>
                </a:rPr>
                <a:t>03</a:t>
              </a:r>
              <a:endParaRPr sz="2400" b="0" u="none">
                <a:solidFill>
                  <a:srgbClr val="009900"/>
                </a:solidFill>
                <a:latin typeface="Arial"/>
                <a:ea typeface="Arial"/>
                <a:cs typeface="Arial"/>
                <a:sym typeface="Arial"/>
              </a:endParaRPr>
            </a:p>
          </p:txBody>
        </p:sp>
        <p:sp>
          <p:nvSpPr>
            <p:cNvPr id="112" name="Google Shape;112;p16"/>
            <p:cNvSpPr txBox="1"/>
            <p:nvPr/>
          </p:nvSpPr>
          <p:spPr>
            <a:xfrm>
              <a:off x="4973741" y="2544147"/>
              <a:ext cx="1698780" cy="1872208"/>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9900"/>
                </a:buClr>
                <a:buSzPts val="2000"/>
                <a:buFont typeface="Arial"/>
                <a:buNone/>
              </a:pPr>
              <a:r>
                <a:rPr lang="ko-KR" sz="2000" b="0" u="none">
                  <a:solidFill>
                    <a:srgbClr val="009900"/>
                  </a:solidFill>
                  <a:latin typeface="Arial"/>
                  <a:ea typeface="Arial"/>
                  <a:cs typeface="Arial"/>
                  <a:sym typeface="Arial"/>
                </a:rPr>
                <a:t>아이템 소개</a:t>
              </a:r>
              <a:endParaRPr/>
            </a:p>
          </p:txBody>
        </p:sp>
        <p:grpSp>
          <p:nvGrpSpPr>
            <p:cNvPr id="113" name="Google Shape;113;p16"/>
            <p:cNvGrpSpPr/>
            <p:nvPr/>
          </p:nvGrpSpPr>
          <p:grpSpPr>
            <a:xfrm>
              <a:off x="5492238" y="2348880"/>
              <a:ext cx="792088" cy="109306"/>
              <a:chOff x="3359696" y="620688"/>
              <a:chExt cx="792088" cy="109306"/>
            </a:xfrm>
          </p:grpSpPr>
          <p:sp>
            <p:nvSpPr>
              <p:cNvPr id="114" name="Google Shape;114;p16"/>
              <p:cNvSpPr/>
              <p:nvPr/>
            </p:nvSpPr>
            <p:spPr>
              <a:xfrm rot="10800000">
                <a:off x="3608813" y="620688"/>
                <a:ext cx="293854" cy="109306"/>
              </a:xfrm>
              <a:prstGeom prst="triangle">
                <a:avLst>
                  <a:gd name="adj" fmla="val 50000"/>
                </a:avLst>
              </a:prstGeom>
              <a:solidFill>
                <a:srgbClr val="009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115" name="Google Shape;115;p16"/>
              <p:cNvCxnSpPr/>
              <p:nvPr/>
            </p:nvCxnSpPr>
            <p:spPr>
              <a:xfrm>
                <a:off x="3359696" y="620688"/>
                <a:ext cx="792088" cy="0"/>
              </a:xfrm>
              <a:prstGeom prst="straightConnector1">
                <a:avLst/>
              </a:prstGeom>
              <a:noFill/>
              <a:ln w="9525" cap="flat" cmpd="sng">
                <a:solidFill>
                  <a:srgbClr val="009900"/>
                </a:solidFill>
                <a:prstDash val="solid"/>
                <a:round/>
                <a:headEnd type="none" w="sm" len="sm"/>
                <a:tailEnd type="none" w="sm" len="sm"/>
              </a:ln>
            </p:spPr>
          </p:cxnSp>
        </p:grpSp>
      </p:grpSp>
      <p:grpSp>
        <p:nvGrpSpPr>
          <p:cNvPr id="116" name="Google Shape;116;p16"/>
          <p:cNvGrpSpPr/>
          <p:nvPr/>
        </p:nvGrpSpPr>
        <p:grpSpPr>
          <a:xfrm>
            <a:off x="6740272" y="1335001"/>
            <a:ext cx="1706557" cy="3720582"/>
            <a:chOff x="7160760" y="1438037"/>
            <a:chExt cx="1706557" cy="3720582"/>
          </a:xfrm>
        </p:grpSpPr>
        <p:sp>
          <p:nvSpPr>
            <p:cNvPr id="117" name="Google Shape;117;p16"/>
            <p:cNvSpPr/>
            <p:nvPr/>
          </p:nvSpPr>
          <p:spPr>
            <a:xfrm>
              <a:off x="7161805" y="1438037"/>
              <a:ext cx="1701662" cy="3720582"/>
            </a:xfrm>
            <a:custGeom>
              <a:avLst/>
              <a:gdLst/>
              <a:ahLst/>
              <a:cxnLst/>
              <a:rect l="l" t="t" r="r" b="b"/>
              <a:pathLst>
                <a:path w="648" h="1420" extrusionOk="0">
                  <a:moveTo>
                    <a:pt x="648" y="1096"/>
                  </a:moveTo>
                  <a:cubicBezTo>
                    <a:pt x="648" y="1275"/>
                    <a:pt x="503" y="1420"/>
                    <a:pt x="324" y="1420"/>
                  </a:cubicBezTo>
                  <a:cubicBezTo>
                    <a:pt x="324" y="1420"/>
                    <a:pt x="324" y="1420"/>
                    <a:pt x="324" y="1420"/>
                  </a:cubicBezTo>
                  <a:cubicBezTo>
                    <a:pt x="145" y="1420"/>
                    <a:pt x="0" y="1275"/>
                    <a:pt x="0" y="1096"/>
                  </a:cubicBezTo>
                  <a:cubicBezTo>
                    <a:pt x="0" y="324"/>
                    <a:pt x="0" y="324"/>
                    <a:pt x="0" y="324"/>
                  </a:cubicBezTo>
                  <a:cubicBezTo>
                    <a:pt x="0" y="145"/>
                    <a:pt x="145" y="0"/>
                    <a:pt x="324" y="0"/>
                  </a:cubicBezTo>
                  <a:cubicBezTo>
                    <a:pt x="324" y="0"/>
                    <a:pt x="324" y="0"/>
                    <a:pt x="324" y="0"/>
                  </a:cubicBezTo>
                  <a:cubicBezTo>
                    <a:pt x="503" y="0"/>
                    <a:pt x="648" y="145"/>
                    <a:pt x="648" y="324"/>
                  </a:cubicBezTo>
                  <a:lnTo>
                    <a:pt x="648" y="10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18" name="Google Shape;118;p16"/>
            <p:cNvSpPr txBox="1"/>
            <p:nvPr/>
          </p:nvSpPr>
          <p:spPr>
            <a:xfrm>
              <a:off x="7168537" y="1746285"/>
              <a:ext cx="1698780" cy="48961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8000"/>
                </a:buClr>
                <a:buSzPts val="2400"/>
                <a:buFont typeface="Arial"/>
                <a:buNone/>
              </a:pPr>
              <a:r>
                <a:rPr lang="ko-KR" sz="2400" b="0" u="none">
                  <a:solidFill>
                    <a:srgbClr val="008000"/>
                  </a:solidFill>
                  <a:latin typeface="Arial"/>
                  <a:ea typeface="Arial"/>
                  <a:cs typeface="Arial"/>
                  <a:sym typeface="Arial"/>
                </a:rPr>
                <a:t>04</a:t>
              </a:r>
              <a:endParaRPr sz="2400" b="0" u="none">
                <a:solidFill>
                  <a:srgbClr val="008000"/>
                </a:solidFill>
                <a:latin typeface="Arial"/>
                <a:ea typeface="Arial"/>
                <a:cs typeface="Arial"/>
                <a:sym typeface="Arial"/>
              </a:endParaRPr>
            </a:p>
          </p:txBody>
        </p:sp>
        <p:sp>
          <p:nvSpPr>
            <p:cNvPr id="119" name="Google Shape;119;p16"/>
            <p:cNvSpPr/>
            <p:nvPr/>
          </p:nvSpPr>
          <p:spPr>
            <a:xfrm>
              <a:off x="7953362" y="1619559"/>
              <a:ext cx="126726" cy="126726"/>
            </a:xfrm>
            <a:prstGeom prst="ellipse">
              <a:avLst/>
            </a:prstGeom>
            <a:solidFill>
              <a:srgbClr val="008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600"/>
                </a:solidFill>
                <a:latin typeface="Malgun Gothic"/>
                <a:ea typeface="Malgun Gothic"/>
                <a:cs typeface="Malgun Gothic"/>
                <a:sym typeface="Malgun Gothic"/>
              </a:endParaRPr>
            </a:p>
          </p:txBody>
        </p:sp>
        <p:sp>
          <p:nvSpPr>
            <p:cNvPr id="120" name="Google Shape;120;p16"/>
            <p:cNvSpPr txBox="1"/>
            <p:nvPr/>
          </p:nvSpPr>
          <p:spPr>
            <a:xfrm>
              <a:off x="7160760" y="2544147"/>
              <a:ext cx="1698780" cy="1872208"/>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8000"/>
                </a:buClr>
                <a:buSzPts val="2000"/>
                <a:buFont typeface="Arial"/>
                <a:buNone/>
              </a:pPr>
              <a:r>
                <a:rPr lang="ko-KR" sz="2000" b="0" u="none">
                  <a:solidFill>
                    <a:srgbClr val="008000"/>
                  </a:solidFill>
                  <a:latin typeface="Arial"/>
                  <a:ea typeface="Arial"/>
                  <a:cs typeface="Arial"/>
                  <a:sym typeface="Arial"/>
                </a:rPr>
                <a:t>창업 가능성</a:t>
              </a:r>
              <a:endParaRPr/>
            </a:p>
          </p:txBody>
        </p:sp>
        <p:grpSp>
          <p:nvGrpSpPr>
            <p:cNvPr id="121" name="Google Shape;121;p16"/>
            <p:cNvGrpSpPr/>
            <p:nvPr/>
          </p:nvGrpSpPr>
          <p:grpSpPr>
            <a:xfrm>
              <a:off x="7613269" y="2348880"/>
              <a:ext cx="792088" cy="109306"/>
              <a:chOff x="3359696" y="620688"/>
              <a:chExt cx="792088" cy="109306"/>
            </a:xfrm>
          </p:grpSpPr>
          <p:sp>
            <p:nvSpPr>
              <p:cNvPr id="122" name="Google Shape;122;p16"/>
              <p:cNvSpPr/>
              <p:nvPr/>
            </p:nvSpPr>
            <p:spPr>
              <a:xfrm rot="10800000">
                <a:off x="3608813" y="620688"/>
                <a:ext cx="293854" cy="109306"/>
              </a:xfrm>
              <a:prstGeom prst="triangle">
                <a:avLst>
                  <a:gd name="adj" fmla="val 50000"/>
                </a:avLst>
              </a:prstGeom>
              <a:solidFill>
                <a:srgbClr val="008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123" name="Google Shape;123;p16"/>
              <p:cNvCxnSpPr/>
              <p:nvPr/>
            </p:nvCxnSpPr>
            <p:spPr>
              <a:xfrm>
                <a:off x="3359696" y="620688"/>
                <a:ext cx="792088" cy="0"/>
              </a:xfrm>
              <a:prstGeom prst="straightConnector1">
                <a:avLst/>
              </a:prstGeom>
              <a:noFill/>
              <a:ln w="9525" cap="flat" cmpd="sng">
                <a:solidFill>
                  <a:srgbClr val="008000"/>
                </a:solidFill>
                <a:prstDash val="solid"/>
                <a:round/>
                <a:headEnd type="none" w="sm" len="sm"/>
                <a:tailEnd type="none" w="sm" len="sm"/>
              </a:ln>
            </p:spPr>
          </p:cxnSp>
        </p:grpSp>
      </p:grpSp>
      <p:grpSp>
        <p:nvGrpSpPr>
          <p:cNvPr id="124" name="Google Shape;124;p16"/>
          <p:cNvGrpSpPr/>
          <p:nvPr/>
        </p:nvGrpSpPr>
        <p:grpSpPr>
          <a:xfrm>
            <a:off x="8789844" y="1335001"/>
            <a:ext cx="1706557" cy="3720582"/>
            <a:chOff x="7160760" y="1438037"/>
            <a:chExt cx="1706557" cy="3720582"/>
          </a:xfrm>
        </p:grpSpPr>
        <p:sp>
          <p:nvSpPr>
            <p:cNvPr id="125" name="Google Shape;125;p16"/>
            <p:cNvSpPr/>
            <p:nvPr/>
          </p:nvSpPr>
          <p:spPr>
            <a:xfrm>
              <a:off x="7161805" y="1438037"/>
              <a:ext cx="1701662" cy="3720582"/>
            </a:xfrm>
            <a:custGeom>
              <a:avLst/>
              <a:gdLst/>
              <a:ahLst/>
              <a:cxnLst/>
              <a:rect l="l" t="t" r="r" b="b"/>
              <a:pathLst>
                <a:path w="648" h="1420" extrusionOk="0">
                  <a:moveTo>
                    <a:pt x="648" y="1096"/>
                  </a:moveTo>
                  <a:cubicBezTo>
                    <a:pt x="648" y="1275"/>
                    <a:pt x="503" y="1420"/>
                    <a:pt x="324" y="1420"/>
                  </a:cubicBezTo>
                  <a:cubicBezTo>
                    <a:pt x="324" y="1420"/>
                    <a:pt x="324" y="1420"/>
                    <a:pt x="324" y="1420"/>
                  </a:cubicBezTo>
                  <a:cubicBezTo>
                    <a:pt x="145" y="1420"/>
                    <a:pt x="0" y="1275"/>
                    <a:pt x="0" y="1096"/>
                  </a:cubicBezTo>
                  <a:cubicBezTo>
                    <a:pt x="0" y="324"/>
                    <a:pt x="0" y="324"/>
                    <a:pt x="0" y="324"/>
                  </a:cubicBezTo>
                  <a:cubicBezTo>
                    <a:pt x="0" y="145"/>
                    <a:pt x="145" y="0"/>
                    <a:pt x="324" y="0"/>
                  </a:cubicBezTo>
                  <a:cubicBezTo>
                    <a:pt x="324" y="0"/>
                    <a:pt x="324" y="0"/>
                    <a:pt x="324" y="0"/>
                  </a:cubicBezTo>
                  <a:cubicBezTo>
                    <a:pt x="503" y="0"/>
                    <a:pt x="648" y="145"/>
                    <a:pt x="648" y="324"/>
                  </a:cubicBezTo>
                  <a:lnTo>
                    <a:pt x="648" y="10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26" name="Google Shape;126;p16"/>
            <p:cNvSpPr txBox="1"/>
            <p:nvPr/>
          </p:nvSpPr>
          <p:spPr>
            <a:xfrm>
              <a:off x="7168537" y="1746285"/>
              <a:ext cx="1698780" cy="48961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6600"/>
                </a:buClr>
                <a:buSzPts val="2400"/>
                <a:buFont typeface="Arial"/>
                <a:buNone/>
              </a:pPr>
              <a:r>
                <a:rPr lang="ko-KR" sz="2400" b="0" u="none">
                  <a:solidFill>
                    <a:srgbClr val="006600"/>
                  </a:solidFill>
                  <a:latin typeface="Arial"/>
                  <a:ea typeface="Arial"/>
                  <a:cs typeface="Arial"/>
                  <a:sym typeface="Arial"/>
                </a:rPr>
                <a:t>05</a:t>
              </a:r>
              <a:endParaRPr sz="2400" b="0" u="none">
                <a:solidFill>
                  <a:srgbClr val="006600"/>
                </a:solidFill>
                <a:latin typeface="Arial"/>
                <a:ea typeface="Arial"/>
                <a:cs typeface="Arial"/>
                <a:sym typeface="Arial"/>
              </a:endParaRPr>
            </a:p>
          </p:txBody>
        </p:sp>
        <p:sp>
          <p:nvSpPr>
            <p:cNvPr id="127" name="Google Shape;127;p16"/>
            <p:cNvSpPr/>
            <p:nvPr/>
          </p:nvSpPr>
          <p:spPr>
            <a:xfrm>
              <a:off x="7953362" y="1619559"/>
              <a:ext cx="126726" cy="126726"/>
            </a:xfrm>
            <a:prstGeom prst="ellipse">
              <a:avLst/>
            </a:prstGeom>
            <a:solidFill>
              <a:srgbClr val="00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6600"/>
                </a:solidFill>
                <a:latin typeface="Malgun Gothic"/>
                <a:ea typeface="Malgun Gothic"/>
                <a:cs typeface="Malgun Gothic"/>
                <a:sym typeface="Malgun Gothic"/>
              </a:endParaRPr>
            </a:p>
          </p:txBody>
        </p:sp>
        <p:sp>
          <p:nvSpPr>
            <p:cNvPr id="128" name="Google Shape;128;p16"/>
            <p:cNvSpPr txBox="1"/>
            <p:nvPr/>
          </p:nvSpPr>
          <p:spPr>
            <a:xfrm>
              <a:off x="7160760" y="2544147"/>
              <a:ext cx="1698780" cy="1872208"/>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6600"/>
                </a:buClr>
                <a:buSzPts val="2000"/>
                <a:buFont typeface="Arial"/>
                <a:buNone/>
              </a:pPr>
              <a:r>
                <a:rPr lang="ko-KR" sz="2000" b="0" u="none">
                  <a:solidFill>
                    <a:srgbClr val="006600"/>
                  </a:solidFill>
                  <a:latin typeface="Arial"/>
                  <a:ea typeface="Arial"/>
                  <a:cs typeface="Arial"/>
                  <a:sym typeface="Arial"/>
                </a:rPr>
                <a:t>팀 구성</a:t>
              </a:r>
              <a:endParaRPr/>
            </a:p>
          </p:txBody>
        </p:sp>
        <p:grpSp>
          <p:nvGrpSpPr>
            <p:cNvPr id="129" name="Google Shape;129;p16"/>
            <p:cNvGrpSpPr/>
            <p:nvPr/>
          </p:nvGrpSpPr>
          <p:grpSpPr>
            <a:xfrm>
              <a:off x="7613269" y="2348880"/>
              <a:ext cx="792088" cy="109306"/>
              <a:chOff x="3359696" y="620688"/>
              <a:chExt cx="792088" cy="109306"/>
            </a:xfrm>
          </p:grpSpPr>
          <p:sp>
            <p:nvSpPr>
              <p:cNvPr id="130" name="Google Shape;130;p16"/>
              <p:cNvSpPr/>
              <p:nvPr/>
            </p:nvSpPr>
            <p:spPr>
              <a:xfrm rot="10800000">
                <a:off x="3608813" y="620688"/>
                <a:ext cx="293854" cy="109306"/>
              </a:xfrm>
              <a:prstGeom prst="triangle">
                <a:avLst>
                  <a:gd name="adj" fmla="val 50000"/>
                </a:avLst>
              </a:prstGeom>
              <a:solidFill>
                <a:srgbClr val="00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cxnSp>
            <p:nvCxnSpPr>
              <p:cNvPr id="131" name="Google Shape;131;p16"/>
              <p:cNvCxnSpPr/>
              <p:nvPr/>
            </p:nvCxnSpPr>
            <p:spPr>
              <a:xfrm>
                <a:off x="3359696" y="620688"/>
                <a:ext cx="792088" cy="0"/>
              </a:xfrm>
              <a:prstGeom prst="straightConnector1">
                <a:avLst/>
              </a:prstGeom>
              <a:noFill/>
              <a:ln w="9525" cap="flat" cmpd="sng">
                <a:solidFill>
                  <a:srgbClr val="006600"/>
                </a:solidFill>
                <a:prstDash val="solid"/>
                <a:round/>
                <a:headEnd type="none" w="sm" len="sm"/>
                <a:tailEnd type="none" w="sm" len="sm"/>
              </a:ln>
            </p:spPr>
          </p:cxn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cxnSp>
        <p:nvCxnSpPr>
          <p:cNvPr id="136" name="Google Shape;136;p17"/>
          <p:cNvCxnSpPr/>
          <p:nvPr/>
        </p:nvCxnSpPr>
        <p:spPr>
          <a:xfrm rot="10800000" flipH="1">
            <a:off x="3548075" y="1373900"/>
            <a:ext cx="8044200" cy="12000"/>
          </a:xfrm>
          <a:prstGeom prst="straightConnector1">
            <a:avLst/>
          </a:prstGeom>
          <a:noFill/>
          <a:ln w="9525" cap="flat" cmpd="sng">
            <a:solidFill>
              <a:srgbClr val="008000"/>
            </a:solidFill>
            <a:prstDash val="solid"/>
            <a:round/>
            <a:headEnd type="none" w="sm" len="sm"/>
            <a:tailEnd type="none" w="sm" len="sm"/>
          </a:ln>
        </p:spPr>
      </p:cxnSp>
      <p:sp>
        <p:nvSpPr>
          <p:cNvPr id="137" name="Google Shape;137;p17"/>
          <p:cNvSpPr txBox="1"/>
          <p:nvPr/>
        </p:nvSpPr>
        <p:spPr>
          <a:xfrm>
            <a:off x="540191" y="404664"/>
            <a:ext cx="10653974" cy="548079"/>
          </a:xfrm>
          <a:prstGeom prst="rect">
            <a:avLst/>
          </a:prstGeom>
          <a:noFill/>
          <a:ln>
            <a:noFill/>
          </a:ln>
        </p:spPr>
        <p:txBody>
          <a:bodyPr spcFirstLastPara="1" wrap="square" lIns="91425" tIns="45700" rIns="91425" bIns="45700" anchor="t" anchorCtr="0">
            <a:normAutofit fontScale="97500"/>
          </a:bodyPr>
          <a:lstStyle/>
          <a:p>
            <a:pPr marL="0" marR="0" lvl="0" indent="0" algn="l" rtl="0">
              <a:spcBef>
                <a:spcPts val="0"/>
              </a:spcBef>
              <a:spcAft>
                <a:spcPts val="0"/>
              </a:spcAft>
              <a:buClr>
                <a:schemeClr val="lt1"/>
              </a:buClr>
              <a:buSzPct val="100000"/>
              <a:buFont typeface="Arial"/>
              <a:buNone/>
            </a:pPr>
            <a:r>
              <a:rPr lang="ko-KR" sz="2800">
                <a:solidFill>
                  <a:schemeClr val="lt1"/>
                </a:solidFill>
                <a:latin typeface="Arial"/>
                <a:ea typeface="Arial"/>
                <a:cs typeface="Arial"/>
                <a:sym typeface="Arial"/>
              </a:rPr>
              <a:t>문제인식</a:t>
            </a:r>
            <a:endParaRPr/>
          </a:p>
        </p:txBody>
      </p:sp>
      <p:sp>
        <p:nvSpPr>
          <p:cNvPr id="138" name="Google Shape;138;p17"/>
          <p:cNvSpPr txBox="1"/>
          <p:nvPr/>
        </p:nvSpPr>
        <p:spPr>
          <a:xfrm>
            <a:off x="538650" y="1127146"/>
            <a:ext cx="3611700" cy="4269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25000"/>
              </a:lnSpc>
              <a:spcBef>
                <a:spcPts val="0"/>
              </a:spcBef>
              <a:spcAft>
                <a:spcPts val="0"/>
              </a:spcAft>
              <a:buClr>
                <a:srgbClr val="595959"/>
              </a:buClr>
              <a:buSzPts val="1800"/>
              <a:buFont typeface="Arial"/>
              <a:buNone/>
            </a:pPr>
            <a:r>
              <a:rPr lang="ko-KR" sz="1800" b="1" dirty="0">
                <a:solidFill>
                  <a:srgbClr val="595959"/>
                </a:solidFill>
                <a:latin typeface="Arial"/>
                <a:ea typeface="Arial"/>
                <a:cs typeface="Arial"/>
                <a:sym typeface="Arial"/>
              </a:rPr>
              <a:t>∙ 지역사회 문제 해결 연계성</a:t>
            </a:r>
            <a:endParaRPr sz="1800" b="1" dirty="0">
              <a:solidFill>
                <a:srgbClr val="595959"/>
              </a:solidFill>
              <a:latin typeface="Arial"/>
              <a:ea typeface="Arial"/>
              <a:cs typeface="Arial"/>
              <a:sym typeface="Arial"/>
            </a:endParaRPr>
          </a:p>
        </p:txBody>
      </p:sp>
      <p:pic>
        <p:nvPicPr>
          <p:cNvPr id="139" name="Google Shape;139;p17"/>
          <p:cNvPicPr preferRelativeResize="0"/>
          <p:nvPr/>
        </p:nvPicPr>
        <p:blipFill>
          <a:blip r:embed="rId3">
            <a:alphaModFix/>
          </a:blip>
          <a:stretch>
            <a:fillRect/>
          </a:stretch>
        </p:blipFill>
        <p:spPr>
          <a:xfrm>
            <a:off x="464000" y="1728449"/>
            <a:ext cx="11232304" cy="863325"/>
          </a:xfrm>
          <a:prstGeom prst="rect">
            <a:avLst/>
          </a:prstGeom>
          <a:noFill/>
          <a:ln>
            <a:noFill/>
          </a:ln>
        </p:spPr>
      </p:pic>
      <p:pic>
        <p:nvPicPr>
          <p:cNvPr id="140" name="Google Shape;140;p17"/>
          <p:cNvPicPr preferRelativeResize="0"/>
          <p:nvPr/>
        </p:nvPicPr>
        <p:blipFill rotWithShape="1">
          <a:blip r:embed="rId4">
            <a:alphaModFix/>
          </a:blip>
          <a:srcRect r="36102"/>
          <a:stretch/>
        </p:blipFill>
        <p:spPr>
          <a:xfrm>
            <a:off x="5953100" y="2815825"/>
            <a:ext cx="5850424" cy="1897075"/>
          </a:xfrm>
          <a:prstGeom prst="rect">
            <a:avLst/>
          </a:prstGeom>
          <a:noFill/>
          <a:ln>
            <a:noFill/>
          </a:ln>
        </p:spPr>
      </p:pic>
      <p:pic>
        <p:nvPicPr>
          <p:cNvPr id="141" name="Google Shape;141;p17"/>
          <p:cNvPicPr preferRelativeResize="0"/>
          <p:nvPr/>
        </p:nvPicPr>
        <p:blipFill>
          <a:blip r:embed="rId5">
            <a:alphaModFix/>
          </a:blip>
          <a:stretch>
            <a:fillRect/>
          </a:stretch>
        </p:blipFill>
        <p:spPr>
          <a:xfrm>
            <a:off x="540199" y="4446453"/>
            <a:ext cx="9464563" cy="936598"/>
          </a:xfrm>
          <a:prstGeom prst="rect">
            <a:avLst/>
          </a:prstGeom>
          <a:noFill/>
          <a:ln>
            <a:noFill/>
          </a:ln>
        </p:spPr>
      </p:pic>
      <p:sp>
        <p:nvSpPr>
          <p:cNvPr id="142" name="Google Shape;142;p17"/>
          <p:cNvSpPr txBox="1"/>
          <p:nvPr/>
        </p:nvSpPr>
        <p:spPr>
          <a:xfrm>
            <a:off x="269700" y="5652325"/>
            <a:ext cx="12664200" cy="8340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rgbClr val="0C0C0C"/>
              </a:buClr>
              <a:buSzPts val="1500"/>
              <a:buChar char="•"/>
            </a:pPr>
            <a:r>
              <a:rPr lang="ko-KR" b="1">
                <a:solidFill>
                  <a:schemeClr val="dk1"/>
                </a:solidFill>
                <a:latin typeface="Malgun Gothic"/>
                <a:ea typeface="Malgun Gothic"/>
                <a:cs typeface="Malgun Gothic"/>
                <a:sym typeface="Malgun Gothic"/>
              </a:rPr>
              <a:t>대전 원도심인 인동과 소제동은 길이 좁고, 시야확보가 불편한 골목길이 많음, 사고발생시 사망하는 사람의 비율이 44%로 높음</a:t>
            </a:r>
            <a:endParaRPr b="1">
              <a:solidFill>
                <a:schemeClr val="dk1"/>
              </a:solidFill>
              <a:latin typeface="Malgun Gothic"/>
              <a:ea typeface="Malgun Gothic"/>
              <a:cs typeface="Malgun Gothic"/>
              <a:sym typeface="Malgun Gothic"/>
            </a:endParaRPr>
          </a:p>
          <a:p>
            <a:pPr marL="285750" lvl="0" indent="-279400" algn="l" rtl="0">
              <a:lnSpc>
                <a:spcPct val="150000"/>
              </a:lnSpc>
              <a:spcBef>
                <a:spcPts val="0"/>
              </a:spcBef>
              <a:spcAft>
                <a:spcPts val="0"/>
              </a:spcAft>
              <a:buClr>
                <a:schemeClr val="dk1"/>
              </a:buClr>
              <a:buSzPts val="1400"/>
              <a:buFont typeface="Malgun Gothic"/>
              <a:buChar char="•"/>
            </a:pPr>
            <a:r>
              <a:rPr lang="ko-KR" b="1">
                <a:solidFill>
                  <a:schemeClr val="dk1"/>
                </a:solidFill>
                <a:latin typeface="Malgun Gothic"/>
                <a:ea typeface="Malgun Gothic"/>
                <a:cs typeface="Malgun Gothic"/>
                <a:sym typeface="Malgun Gothic"/>
              </a:rPr>
              <a:t>인동과 소제동에 거주하시는 주민과 그 근처 중고등학교 학생들의 안전을 위해서 골목길에서 사람을 감지 후 빛으로 알려주는 시스템이 필요함.</a:t>
            </a:r>
            <a:endParaRPr b="1">
              <a:solidFill>
                <a:schemeClr val="dk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p:nvPr/>
        </p:nvSpPr>
        <p:spPr>
          <a:xfrm>
            <a:off x="540191" y="404664"/>
            <a:ext cx="10653974" cy="548079"/>
          </a:xfrm>
          <a:prstGeom prst="rect">
            <a:avLst/>
          </a:prstGeom>
          <a:noFill/>
          <a:ln>
            <a:noFill/>
          </a:ln>
        </p:spPr>
        <p:txBody>
          <a:bodyPr spcFirstLastPara="1" wrap="square" lIns="91425" tIns="45700" rIns="91425" bIns="45700" anchor="t" anchorCtr="0">
            <a:normAutofit fontScale="97500"/>
          </a:bodyPr>
          <a:lstStyle/>
          <a:p>
            <a:pPr marL="0" marR="0" lvl="0" indent="0" algn="l" rtl="0">
              <a:spcBef>
                <a:spcPts val="0"/>
              </a:spcBef>
              <a:spcAft>
                <a:spcPts val="0"/>
              </a:spcAft>
              <a:buClr>
                <a:schemeClr val="lt1"/>
              </a:buClr>
              <a:buSzPct val="100000"/>
              <a:buFont typeface="Arial"/>
              <a:buNone/>
            </a:pPr>
            <a:r>
              <a:rPr lang="ko-KR" sz="2800">
                <a:solidFill>
                  <a:schemeClr val="lt1"/>
                </a:solidFill>
                <a:latin typeface="Arial"/>
                <a:ea typeface="Arial"/>
                <a:cs typeface="Arial"/>
                <a:sym typeface="Arial"/>
              </a:rPr>
              <a:t>문제인식</a:t>
            </a:r>
            <a:endParaRPr/>
          </a:p>
        </p:txBody>
      </p:sp>
      <p:sp>
        <p:nvSpPr>
          <p:cNvPr id="148" name="Google Shape;148;p18"/>
          <p:cNvSpPr txBox="1"/>
          <p:nvPr/>
        </p:nvSpPr>
        <p:spPr>
          <a:xfrm>
            <a:off x="540191" y="1049629"/>
            <a:ext cx="3611593" cy="548079"/>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125000"/>
              </a:lnSpc>
              <a:spcBef>
                <a:spcPts val="0"/>
              </a:spcBef>
              <a:spcAft>
                <a:spcPts val="0"/>
              </a:spcAft>
              <a:buClr>
                <a:srgbClr val="595959"/>
              </a:buClr>
              <a:buSzPct val="100000"/>
              <a:buFont typeface="Arial"/>
              <a:buNone/>
            </a:pPr>
            <a:r>
              <a:rPr lang="ko-KR" sz="1800" b="1">
                <a:solidFill>
                  <a:srgbClr val="595959"/>
                </a:solidFill>
                <a:latin typeface="Arial"/>
                <a:ea typeface="Arial"/>
                <a:cs typeface="Arial"/>
                <a:sym typeface="Arial"/>
              </a:rPr>
              <a:t>∙ 과제 선정 필요성(배경)</a:t>
            </a:r>
            <a:endParaRPr/>
          </a:p>
          <a:p>
            <a:pPr marL="0" marR="0" lvl="0" indent="0" algn="l" rtl="0">
              <a:lnSpc>
                <a:spcPct val="125000"/>
              </a:lnSpc>
              <a:spcBef>
                <a:spcPts val="0"/>
              </a:spcBef>
              <a:spcAft>
                <a:spcPts val="0"/>
              </a:spcAft>
              <a:buClr>
                <a:schemeClr val="dk1"/>
              </a:buClr>
              <a:buSzPct val="100000"/>
              <a:buFont typeface="Malgun Gothic"/>
              <a:buNone/>
            </a:pPr>
            <a:endParaRPr sz="1800" b="1">
              <a:solidFill>
                <a:srgbClr val="595959"/>
              </a:solidFill>
              <a:latin typeface="Arial"/>
              <a:ea typeface="Arial"/>
              <a:cs typeface="Arial"/>
              <a:sym typeface="Arial"/>
            </a:endParaRPr>
          </a:p>
        </p:txBody>
      </p:sp>
      <p:cxnSp>
        <p:nvCxnSpPr>
          <p:cNvPr id="149" name="Google Shape;149;p18"/>
          <p:cNvCxnSpPr/>
          <p:nvPr/>
        </p:nvCxnSpPr>
        <p:spPr>
          <a:xfrm>
            <a:off x="3333750" y="1373800"/>
            <a:ext cx="8258400" cy="0"/>
          </a:xfrm>
          <a:prstGeom prst="straightConnector1">
            <a:avLst/>
          </a:prstGeom>
          <a:noFill/>
          <a:ln w="9525" cap="flat" cmpd="sng">
            <a:solidFill>
              <a:srgbClr val="008000"/>
            </a:solidFill>
            <a:prstDash val="solid"/>
            <a:round/>
            <a:headEnd type="none" w="sm" len="sm"/>
            <a:tailEnd type="none" w="sm" len="sm"/>
          </a:ln>
        </p:spPr>
      </p:cxnSp>
      <p:sp>
        <p:nvSpPr>
          <p:cNvPr id="150" name="Google Shape;150;p18"/>
          <p:cNvSpPr txBox="1"/>
          <p:nvPr/>
        </p:nvSpPr>
        <p:spPr>
          <a:xfrm>
            <a:off x="540191" y="2214077"/>
            <a:ext cx="7344816" cy="29777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C0C0C"/>
              </a:buClr>
              <a:buSzPts val="1500"/>
              <a:buFont typeface="Arial"/>
              <a:buChar char="•"/>
            </a:pPr>
            <a:r>
              <a:rPr lang="ko-KR" sz="1500" dirty="0">
                <a:solidFill>
                  <a:srgbClr val="0C0C0C"/>
                </a:solidFill>
                <a:latin typeface="Arial"/>
                <a:ea typeface="Arial"/>
                <a:cs typeface="Arial"/>
                <a:sym typeface="Arial"/>
              </a:rPr>
              <a:t>돌발상황을 유발할 수 있는 어린이의 위험성이 높음</a:t>
            </a:r>
            <a:endParaRPr sz="1500" dirty="0">
              <a:solidFill>
                <a:srgbClr val="0C0C0C"/>
              </a:solidFill>
              <a:latin typeface="Arial"/>
              <a:ea typeface="Arial"/>
              <a:cs typeface="Arial"/>
              <a:sym typeface="Arial"/>
            </a:endParaRPr>
          </a:p>
          <a:p>
            <a:pPr marL="285750" marR="0" lvl="0" indent="-190500" algn="l" rtl="0">
              <a:lnSpc>
                <a:spcPct val="150000"/>
              </a:lnSpc>
              <a:spcBef>
                <a:spcPts val="0"/>
              </a:spcBef>
              <a:spcAft>
                <a:spcPts val="0"/>
              </a:spcAft>
              <a:buClr>
                <a:schemeClr val="dk1"/>
              </a:buClr>
              <a:buSzPts val="1500"/>
              <a:buFont typeface="Arial"/>
              <a:buNone/>
            </a:pPr>
            <a:endParaRPr sz="1500" dirty="0">
              <a:solidFill>
                <a:srgbClr val="0C0C0C"/>
              </a:solidFill>
              <a:latin typeface="Arial"/>
              <a:ea typeface="Arial"/>
              <a:cs typeface="Arial"/>
              <a:sym typeface="Arial"/>
            </a:endParaRPr>
          </a:p>
          <a:p>
            <a:pPr marL="285750" marR="0" lvl="0" indent="-285750" algn="l" rtl="0">
              <a:lnSpc>
                <a:spcPct val="150000"/>
              </a:lnSpc>
              <a:spcBef>
                <a:spcPts val="0"/>
              </a:spcBef>
              <a:spcAft>
                <a:spcPts val="0"/>
              </a:spcAft>
              <a:buClr>
                <a:srgbClr val="0C0C0C"/>
              </a:buClr>
              <a:buSzPts val="1500"/>
              <a:buFont typeface="Arial"/>
              <a:buChar char="•"/>
            </a:pPr>
            <a:r>
              <a:rPr lang="ko-KR" sz="1500" dirty="0">
                <a:solidFill>
                  <a:srgbClr val="0C0C0C"/>
                </a:solidFill>
                <a:latin typeface="Arial"/>
                <a:ea typeface="Arial"/>
                <a:cs typeface="Arial"/>
                <a:sym typeface="Arial"/>
              </a:rPr>
              <a:t>노인은 신체 반응이 느려 사고 위험성이 높음</a:t>
            </a:r>
            <a:endParaRPr sz="1500" dirty="0">
              <a:solidFill>
                <a:srgbClr val="0C0C0C"/>
              </a:solidFill>
              <a:latin typeface="Arial"/>
              <a:ea typeface="Arial"/>
              <a:cs typeface="Arial"/>
              <a:sym typeface="Arial"/>
            </a:endParaRPr>
          </a:p>
          <a:p>
            <a:pPr marL="0" marR="0" lvl="0" indent="0" algn="l" rtl="0">
              <a:lnSpc>
                <a:spcPct val="150000"/>
              </a:lnSpc>
              <a:spcBef>
                <a:spcPts val="0"/>
              </a:spcBef>
              <a:spcAft>
                <a:spcPts val="0"/>
              </a:spcAft>
              <a:buNone/>
            </a:pPr>
            <a:endParaRPr sz="1500" dirty="0">
              <a:solidFill>
                <a:srgbClr val="0C0C0C"/>
              </a:solidFill>
              <a:latin typeface="Arial"/>
              <a:ea typeface="Arial"/>
              <a:cs typeface="Arial"/>
              <a:sym typeface="Arial"/>
            </a:endParaRPr>
          </a:p>
          <a:p>
            <a:pPr marL="285750" marR="0" lvl="0" indent="-285750" algn="l" rtl="0">
              <a:lnSpc>
                <a:spcPct val="150000"/>
              </a:lnSpc>
              <a:spcBef>
                <a:spcPts val="0"/>
              </a:spcBef>
              <a:spcAft>
                <a:spcPts val="0"/>
              </a:spcAft>
              <a:buClr>
                <a:srgbClr val="0C0C0C"/>
              </a:buClr>
              <a:buSzPts val="1500"/>
              <a:buFont typeface="Arial"/>
              <a:buChar char="•"/>
            </a:pPr>
            <a:r>
              <a:rPr lang="ko-KR" sz="1500" dirty="0">
                <a:solidFill>
                  <a:srgbClr val="0C0C0C"/>
                </a:solidFill>
                <a:latin typeface="Arial"/>
                <a:ea typeface="Arial"/>
                <a:cs typeface="Arial"/>
                <a:sym typeface="Arial"/>
              </a:rPr>
              <a:t>2022년 대전 교통사고 총 938건 (대전 2022 교통사고 통계)</a:t>
            </a:r>
            <a:endParaRPr dirty="0"/>
          </a:p>
          <a:p>
            <a:pPr marL="285750" marR="0" lvl="0" indent="-190500" algn="l" rtl="0">
              <a:lnSpc>
                <a:spcPct val="150000"/>
              </a:lnSpc>
              <a:spcBef>
                <a:spcPts val="0"/>
              </a:spcBef>
              <a:spcAft>
                <a:spcPts val="0"/>
              </a:spcAft>
              <a:buClr>
                <a:schemeClr val="dk1"/>
              </a:buClr>
              <a:buSzPts val="1500"/>
              <a:buFont typeface="Arial"/>
              <a:buNone/>
            </a:pPr>
            <a:endParaRPr sz="1500" dirty="0">
              <a:solidFill>
                <a:srgbClr val="0C0C0C"/>
              </a:solidFill>
              <a:latin typeface="Arial"/>
              <a:ea typeface="Arial"/>
              <a:cs typeface="Arial"/>
              <a:sym typeface="Arial"/>
            </a:endParaRPr>
          </a:p>
          <a:p>
            <a:pPr marL="285750" marR="0" lvl="0" indent="-285750" algn="l" rtl="0">
              <a:lnSpc>
                <a:spcPct val="150000"/>
              </a:lnSpc>
              <a:spcBef>
                <a:spcPts val="0"/>
              </a:spcBef>
              <a:spcAft>
                <a:spcPts val="0"/>
              </a:spcAft>
              <a:buClr>
                <a:srgbClr val="0C0C0C"/>
              </a:buClr>
              <a:buSzPts val="1500"/>
              <a:buFont typeface="Arial"/>
              <a:buChar char="•"/>
            </a:pPr>
            <a:r>
              <a:rPr lang="ko-KR" sz="1500" dirty="0">
                <a:solidFill>
                  <a:srgbClr val="0C0C0C"/>
                </a:solidFill>
                <a:latin typeface="Arial"/>
                <a:ea typeface="Arial"/>
                <a:cs typeface="Arial"/>
                <a:sym typeface="Arial"/>
              </a:rPr>
              <a:t>골목길과 같은 사각지대로 인한 사고</a:t>
            </a:r>
            <a:endParaRPr sz="1500" dirty="0">
              <a:solidFill>
                <a:srgbClr val="0C0C0C"/>
              </a:solidFill>
              <a:latin typeface="Arial"/>
              <a:ea typeface="Arial"/>
              <a:cs typeface="Arial"/>
              <a:sym typeface="Arial"/>
            </a:endParaRPr>
          </a:p>
          <a:p>
            <a:pPr marL="0" marR="0" lvl="0" indent="0" algn="l" rtl="0">
              <a:spcBef>
                <a:spcPts val="0"/>
              </a:spcBef>
              <a:spcAft>
                <a:spcPts val="0"/>
              </a:spcAft>
              <a:buNone/>
            </a:pPr>
            <a:endParaRPr sz="1500" dirty="0">
              <a:solidFill>
                <a:srgbClr val="0C0C0C"/>
              </a:solidFill>
              <a:latin typeface="Arial"/>
              <a:ea typeface="Arial"/>
              <a:cs typeface="Arial"/>
              <a:sym typeface="Arial"/>
            </a:endParaRPr>
          </a:p>
          <a:p>
            <a:pPr marL="0" marR="0" lvl="0" indent="0" algn="l" rtl="0">
              <a:spcBef>
                <a:spcPts val="0"/>
              </a:spcBef>
              <a:spcAft>
                <a:spcPts val="0"/>
              </a:spcAft>
              <a:buNone/>
            </a:pPr>
            <a:endParaRPr sz="1500" dirty="0">
              <a:solidFill>
                <a:schemeClr val="dk1"/>
              </a:solidFill>
              <a:latin typeface="Malgun Gothic"/>
              <a:ea typeface="Malgun Gothic"/>
              <a:cs typeface="Malgun Gothic"/>
              <a:sym typeface="Malgun Gothic"/>
            </a:endParaRPr>
          </a:p>
        </p:txBody>
      </p:sp>
      <p:grpSp>
        <p:nvGrpSpPr>
          <p:cNvPr id="3" name="그룹 2"/>
          <p:cNvGrpSpPr/>
          <p:nvPr/>
        </p:nvGrpSpPr>
        <p:grpSpPr>
          <a:xfrm>
            <a:off x="6974098" y="1500704"/>
            <a:ext cx="5395053" cy="5267668"/>
            <a:chOff x="6974098" y="1500704"/>
            <a:chExt cx="5395053" cy="5267668"/>
          </a:xfrm>
        </p:grpSpPr>
        <p:pic>
          <p:nvPicPr>
            <p:cNvPr id="151" name="Google Shape;151;p18"/>
            <p:cNvPicPr preferRelativeResize="0"/>
            <p:nvPr/>
          </p:nvPicPr>
          <p:blipFill rotWithShape="1">
            <a:blip r:embed="rId3">
              <a:alphaModFix/>
            </a:blip>
            <a:srcRect/>
            <a:stretch/>
          </p:blipFill>
          <p:spPr>
            <a:xfrm>
              <a:off x="6974098" y="1500704"/>
              <a:ext cx="5243831" cy="4853624"/>
            </a:xfrm>
            <a:prstGeom prst="rect">
              <a:avLst/>
            </a:prstGeom>
            <a:noFill/>
            <a:ln>
              <a:noFill/>
            </a:ln>
          </p:spPr>
        </p:pic>
        <p:sp>
          <p:nvSpPr>
            <p:cNvPr id="152" name="Google Shape;152;p18"/>
            <p:cNvSpPr txBox="1"/>
            <p:nvPr/>
          </p:nvSpPr>
          <p:spPr>
            <a:xfrm>
              <a:off x="8205440" y="6306707"/>
              <a:ext cx="416371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dirty="0">
                  <a:solidFill>
                    <a:schemeClr val="dk1"/>
                  </a:solidFill>
                  <a:latin typeface="Malgun Gothic"/>
                  <a:ea typeface="Malgun Gothic"/>
                  <a:cs typeface="Malgun Gothic"/>
                  <a:sym typeface="Malgun Gothic"/>
                </a:rPr>
                <a:t>출처 : 대전광역시 동구청 </a:t>
              </a:r>
              <a:r>
                <a:rPr lang="ko-KR" sz="1200" dirty="0" err="1">
                  <a:solidFill>
                    <a:schemeClr val="dk1"/>
                  </a:solidFill>
                  <a:latin typeface="Malgun Gothic"/>
                  <a:ea typeface="Malgun Gothic"/>
                  <a:cs typeface="Malgun Gothic"/>
                  <a:sym typeface="Malgun Gothic"/>
                </a:rPr>
                <a:t>누리집</a:t>
              </a:r>
              <a:r>
                <a:rPr lang="ko-KR" sz="1200" dirty="0">
                  <a:solidFill>
                    <a:schemeClr val="dk1"/>
                  </a:solidFill>
                  <a:latin typeface="Malgun Gothic"/>
                  <a:ea typeface="Malgun Gothic"/>
                  <a:cs typeface="Malgun Gothic"/>
                  <a:sym typeface="Malgun Gothic"/>
                </a:rPr>
                <a:t> 대전 동구 인구 현황</a:t>
              </a:r>
              <a:endParaRPr dirty="0"/>
            </a:p>
            <a:p>
              <a:pPr marL="0" marR="0" lvl="0" indent="0" algn="l" rtl="0">
                <a:spcBef>
                  <a:spcPts val="0"/>
                </a:spcBef>
                <a:spcAft>
                  <a:spcPts val="0"/>
                </a:spcAft>
                <a:buNone/>
              </a:pPr>
              <a:endParaRPr sz="1200" dirty="0">
                <a:solidFill>
                  <a:schemeClr val="dk1"/>
                </a:solidFill>
                <a:latin typeface="Malgun Gothic"/>
                <a:ea typeface="Malgun Gothic"/>
                <a:cs typeface="Malgun Gothic"/>
                <a:sym typeface="Malgun Gothic"/>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cxnSp>
        <p:nvCxnSpPr>
          <p:cNvPr id="157" name="Google Shape;157;p19"/>
          <p:cNvCxnSpPr/>
          <p:nvPr/>
        </p:nvCxnSpPr>
        <p:spPr>
          <a:xfrm>
            <a:off x="2758725" y="1315688"/>
            <a:ext cx="8882100" cy="0"/>
          </a:xfrm>
          <a:prstGeom prst="straightConnector1">
            <a:avLst/>
          </a:prstGeom>
          <a:noFill/>
          <a:ln w="9525" cap="flat" cmpd="sng">
            <a:solidFill>
              <a:srgbClr val="008000"/>
            </a:solidFill>
            <a:prstDash val="solid"/>
            <a:round/>
            <a:headEnd type="none" w="sm" len="sm"/>
            <a:tailEnd type="none" w="sm" len="sm"/>
          </a:ln>
        </p:spPr>
      </p:cxnSp>
      <p:sp>
        <p:nvSpPr>
          <p:cNvPr id="158" name="Google Shape;158;p19"/>
          <p:cNvSpPr txBox="1"/>
          <p:nvPr/>
        </p:nvSpPr>
        <p:spPr>
          <a:xfrm>
            <a:off x="540191" y="404664"/>
            <a:ext cx="10653974" cy="548079"/>
          </a:xfrm>
          <a:prstGeom prst="rect">
            <a:avLst/>
          </a:prstGeom>
          <a:noFill/>
          <a:ln>
            <a:noFill/>
          </a:ln>
        </p:spPr>
        <p:txBody>
          <a:bodyPr spcFirstLastPara="1" wrap="square" lIns="91425" tIns="45700" rIns="91425" bIns="45700" anchor="t" anchorCtr="0">
            <a:normAutofit fontScale="97500"/>
          </a:bodyPr>
          <a:lstStyle/>
          <a:p>
            <a:pPr marL="0" marR="0" lvl="0" indent="0" algn="l" rtl="0">
              <a:spcBef>
                <a:spcPts val="0"/>
              </a:spcBef>
              <a:spcAft>
                <a:spcPts val="0"/>
              </a:spcAft>
              <a:buClr>
                <a:schemeClr val="lt1"/>
              </a:buClr>
              <a:buSzPct val="100000"/>
              <a:buFont typeface="Arial"/>
              <a:buNone/>
            </a:pPr>
            <a:r>
              <a:rPr lang="ko-KR" sz="2800">
                <a:solidFill>
                  <a:schemeClr val="lt1"/>
                </a:solidFill>
                <a:latin typeface="Arial"/>
                <a:ea typeface="Arial"/>
                <a:cs typeface="Arial"/>
                <a:sym typeface="Arial"/>
              </a:rPr>
              <a:t>문제인식</a:t>
            </a:r>
            <a:endParaRPr/>
          </a:p>
        </p:txBody>
      </p:sp>
      <p:sp>
        <p:nvSpPr>
          <p:cNvPr id="159" name="Google Shape;159;p19"/>
          <p:cNvSpPr txBox="1"/>
          <p:nvPr/>
        </p:nvSpPr>
        <p:spPr>
          <a:xfrm>
            <a:off x="479376" y="1041638"/>
            <a:ext cx="3611593" cy="548076"/>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125000"/>
              </a:lnSpc>
              <a:spcBef>
                <a:spcPts val="0"/>
              </a:spcBef>
              <a:spcAft>
                <a:spcPts val="0"/>
              </a:spcAft>
              <a:buClr>
                <a:srgbClr val="595959"/>
              </a:buClr>
              <a:buSzPct val="100000"/>
              <a:buFont typeface="Arial"/>
              <a:buNone/>
            </a:pPr>
            <a:r>
              <a:rPr lang="ko-KR" sz="1800" b="1">
                <a:solidFill>
                  <a:srgbClr val="595959"/>
                </a:solidFill>
                <a:latin typeface="Arial"/>
                <a:ea typeface="Arial"/>
                <a:cs typeface="Arial"/>
                <a:sym typeface="Arial"/>
              </a:rPr>
              <a:t>∙ 과제의 최종목표</a:t>
            </a:r>
            <a:endParaRPr sz="1800" b="1">
              <a:solidFill>
                <a:srgbClr val="595959"/>
              </a:solidFill>
              <a:latin typeface="Arial"/>
              <a:ea typeface="Arial"/>
              <a:cs typeface="Arial"/>
              <a:sym typeface="Arial"/>
            </a:endParaRPr>
          </a:p>
        </p:txBody>
      </p:sp>
      <p:sp>
        <p:nvSpPr>
          <p:cNvPr id="160" name="Google Shape;160;p19"/>
          <p:cNvSpPr txBox="1"/>
          <p:nvPr/>
        </p:nvSpPr>
        <p:spPr>
          <a:xfrm>
            <a:off x="479376" y="1990759"/>
            <a:ext cx="11700152" cy="3997622"/>
          </a:xfrm>
          <a:prstGeom prst="rect">
            <a:avLst/>
          </a:prstGeom>
          <a:noFill/>
          <a:ln>
            <a:noFill/>
          </a:ln>
        </p:spPr>
        <p:txBody>
          <a:bodyPr spcFirstLastPara="1" wrap="square" lIns="91425" tIns="45700" rIns="91425" bIns="45700" anchor="t" anchorCtr="0">
            <a:normAutofit/>
          </a:bodyPr>
          <a:lstStyle/>
          <a:p>
            <a:pPr marL="285750" marR="0" lvl="0" indent="-280670" algn="l" rtl="0">
              <a:lnSpc>
                <a:spcPct val="150000"/>
              </a:lnSpc>
              <a:spcBef>
                <a:spcPts val="0"/>
              </a:spcBef>
              <a:spcAft>
                <a:spcPts val="0"/>
              </a:spcAft>
              <a:buClr>
                <a:srgbClr val="595959"/>
              </a:buClr>
              <a:buSzPct val="100000"/>
              <a:buFont typeface="Malgun Gothic"/>
              <a:buChar char="•"/>
            </a:pPr>
            <a:r>
              <a:rPr lang="ko-KR" sz="1600" dirty="0">
                <a:solidFill>
                  <a:schemeClr val="tx1"/>
                </a:solidFill>
                <a:latin typeface="+mn-ea"/>
                <a:ea typeface="+mn-ea"/>
                <a:cs typeface="Malgun Gothic"/>
                <a:sym typeface="Malgun Gothic"/>
              </a:rPr>
              <a:t>움직임 감지를 통해 빛으로 어두운 골목길의 치안 </a:t>
            </a:r>
            <a:r>
              <a:rPr lang="ko-KR" sz="1600" b="1" dirty="0">
                <a:solidFill>
                  <a:schemeClr val="tx1"/>
                </a:solidFill>
                <a:latin typeface="+mn-ea"/>
                <a:ea typeface="+mn-ea"/>
                <a:cs typeface="Malgun Gothic"/>
                <a:sym typeface="Malgun Gothic"/>
              </a:rPr>
              <a:t>범죄 </a:t>
            </a:r>
            <a:r>
              <a:rPr lang="ko-KR" sz="1600" b="1" dirty="0" smtClean="0">
                <a:solidFill>
                  <a:schemeClr val="tx1"/>
                </a:solidFill>
                <a:latin typeface="+mn-ea"/>
                <a:ea typeface="+mn-ea"/>
                <a:cs typeface="Malgun Gothic"/>
                <a:sym typeface="Malgun Gothic"/>
              </a:rPr>
              <a:t>감</a:t>
            </a:r>
            <a:r>
              <a:rPr lang="ko-KR" altLang="en-US" sz="1600" b="1" dirty="0" smtClean="0">
                <a:solidFill>
                  <a:schemeClr val="tx1"/>
                </a:solidFill>
                <a:latin typeface="+mn-ea"/>
                <a:ea typeface="+mn-ea"/>
                <a:cs typeface="Malgun Gothic"/>
                <a:sym typeface="Malgun Gothic"/>
              </a:rPr>
              <a:t>소</a:t>
            </a:r>
            <a:endParaRPr lang="en-US" altLang="ko-KR" sz="1600" b="1" dirty="0" smtClean="0">
              <a:solidFill>
                <a:schemeClr val="tx1"/>
              </a:solidFill>
              <a:latin typeface="+mn-ea"/>
              <a:ea typeface="+mn-ea"/>
              <a:cs typeface="Malgun Gothic"/>
              <a:sym typeface="Malgun Gothic"/>
            </a:endParaRPr>
          </a:p>
          <a:p>
            <a:pPr marL="285750" marR="0" lvl="0" indent="-280670" algn="l" rtl="0">
              <a:lnSpc>
                <a:spcPct val="150000"/>
              </a:lnSpc>
              <a:spcBef>
                <a:spcPts val="0"/>
              </a:spcBef>
              <a:spcAft>
                <a:spcPts val="0"/>
              </a:spcAft>
              <a:buClr>
                <a:srgbClr val="595959"/>
              </a:buClr>
              <a:buSzPct val="100000"/>
              <a:buFont typeface="Malgun Gothic"/>
              <a:buChar char="•"/>
            </a:pPr>
            <a:endParaRPr sz="1600" b="1" dirty="0">
              <a:solidFill>
                <a:schemeClr val="tx1"/>
              </a:solidFill>
              <a:latin typeface="+mn-ea"/>
              <a:ea typeface="+mn-ea"/>
              <a:cs typeface="Malgun Gothic"/>
              <a:sym typeface="Malgun Gothic"/>
            </a:endParaRPr>
          </a:p>
          <a:p>
            <a:pPr marL="285750" marR="0" lvl="0" indent="-280670" algn="l" rtl="0">
              <a:lnSpc>
                <a:spcPct val="150000"/>
              </a:lnSpc>
              <a:spcBef>
                <a:spcPts val="0"/>
              </a:spcBef>
              <a:spcAft>
                <a:spcPts val="0"/>
              </a:spcAft>
              <a:buClr>
                <a:srgbClr val="595959"/>
              </a:buClr>
              <a:buSzPct val="100000"/>
              <a:buFont typeface="Arial"/>
              <a:buChar char="•"/>
            </a:pPr>
            <a:r>
              <a:rPr lang="ko-KR" sz="1600" b="1" dirty="0" smtClean="0">
                <a:solidFill>
                  <a:schemeClr val="tx1"/>
                </a:solidFill>
                <a:latin typeface="+mn-ea"/>
                <a:ea typeface="+mn-ea"/>
                <a:cs typeface="Malgun Gothic"/>
                <a:sym typeface="Malgun Gothic"/>
              </a:rPr>
              <a:t>움직임이 느린 노인이나 </a:t>
            </a:r>
            <a:r>
              <a:rPr lang="ko-KR" sz="1600" b="1" dirty="0">
                <a:solidFill>
                  <a:schemeClr val="tx1"/>
                </a:solidFill>
                <a:latin typeface="+mn-ea"/>
                <a:ea typeface="+mn-ea"/>
                <a:cs typeface="Malgun Gothic"/>
                <a:sym typeface="Malgun Gothic"/>
              </a:rPr>
              <a:t>예상치</a:t>
            </a:r>
            <a:r>
              <a:rPr lang="ko-KR" sz="1600" dirty="0">
                <a:solidFill>
                  <a:schemeClr val="tx1"/>
                </a:solidFill>
                <a:latin typeface="+mn-ea"/>
                <a:ea typeface="+mn-ea"/>
                <a:cs typeface="Malgun Gothic"/>
                <a:sym typeface="Malgun Gothic"/>
              </a:rPr>
              <a:t> </a:t>
            </a:r>
            <a:r>
              <a:rPr lang="ko-KR" sz="1600" b="1" dirty="0">
                <a:solidFill>
                  <a:schemeClr val="tx1"/>
                </a:solidFill>
                <a:latin typeface="+mn-ea"/>
                <a:ea typeface="+mn-ea"/>
                <a:cs typeface="Malgun Gothic"/>
                <a:sym typeface="Malgun Gothic"/>
              </a:rPr>
              <a:t>못한 곳에서 나오는 어린이 </a:t>
            </a:r>
            <a:r>
              <a:rPr lang="ko-KR" sz="1600" dirty="0">
                <a:solidFill>
                  <a:schemeClr val="tx1"/>
                </a:solidFill>
                <a:latin typeface="+mn-ea"/>
                <a:ea typeface="+mn-ea"/>
                <a:cs typeface="Malgun Gothic"/>
                <a:sym typeface="Malgun Gothic"/>
              </a:rPr>
              <a:t>등의 </a:t>
            </a:r>
            <a:r>
              <a:rPr lang="ko-KR" sz="1600" dirty="0" smtClean="0">
                <a:solidFill>
                  <a:schemeClr val="tx1"/>
                </a:solidFill>
                <a:latin typeface="+mn-ea"/>
                <a:ea typeface="+mn-ea"/>
                <a:cs typeface="Malgun Gothic"/>
                <a:sym typeface="Malgun Gothic"/>
              </a:rPr>
              <a:t>사고를</a:t>
            </a:r>
            <a:r>
              <a:rPr lang="ko-KR" altLang="en-US" sz="1600" dirty="0">
                <a:solidFill>
                  <a:schemeClr val="tx1"/>
                </a:solidFill>
                <a:latin typeface="+mn-ea"/>
                <a:ea typeface="+mn-ea"/>
                <a:cs typeface="Malgun Gothic"/>
                <a:sym typeface="Malgun Gothic"/>
              </a:rPr>
              <a:t> </a:t>
            </a:r>
            <a:r>
              <a:rPr lang="ko-KR" altLang="en-US" sz="1600" dirty="0" smtClean="0">
                <a:solidFill>
                  <a:schemeClr val="tx1"/>
                </a:solidFill>
                <a:latin typeface="+mn-ea"/>
                <a:ea typeface="+mn-ea"/>
                <a:cs typeface="Malgun Gothic"/>
                <a:sym typeface="Malgun Gothic"/>
              </a:rPr>
              <a:t>줄일 수 있다</a:t>
            </a:r>
            <a:r>
              <a:rPr lang="en-US" altLang="ko-KR" sz="1600" dirty="0" smtClean="0">
                <a:solidFill>
                  <a:schemeClr val="tx1"/>
                </a:solidFill>
                <a:latin typeface="+mn-ea"/>
                <a:ea typeface="+mn-ea"/>
                <a:cs typeface="Malgun Gothic"/>
                <a:sym typeface="Malgun Gothic"/>
              </a:rPr>
              <a:t>.</a:t>
            </a:r>
          </a:p>
          <a:p>
            <a:pPr marL="285750" marR="0" lvl="0" indent="-280670" algn="l" rtl="0">
              <a:lnSpc>
                <a:spcPct val="150000"/>
              </a:lnSpc>
              <a:spcBef>
                <a:spcPts val="0"/>
              </a:spcBef>
              <a:spcAft>
                <a:spcPts val="0"/>
              </a:spcAft>
              <a:buClr>
                <a:srgbClr val="595959"/>
              </a:buClr>
              <a:buSzPct val="100000"/>
              <a:buFont typeface="Arial"/>
              <a:buChar char="•"/>
            </a:pPr>
            <a:endParaRPr lang="en-US" altLang="ko-KR" sz="1600" dirty="0">
              <a:solidFill>
                <a:schemeClr val="tx1"/>
              </a:solidFill>
              <a:latin typeface="+mn-ea"/>
              <a:ea typeface="+mn-ea"/>
              <a:cs typeface="Malgun Gothic"/>
              <a:sym typeface="Malgun Gothic"/>
            </a:endParaRPr>
          </a:p>
          <a:p>
            <a:pPr marL="285750" marR="0" lvl="0" indent="-280670" algn="l" rtl="0">
              <a:lnSpc>
                <a:spcPct val="150000"/>
              </a:lnSpc>
              <a:spcBef>
                <a:spcPts val="0"/>
              </a:spcBef>
              <a:spcAft>
                <a:spcPts val="0"/>
              </a:spcAft>
              <a:buClr>
                <a:srgbClr val="595959"/>
              </a:buClr>
              <a:buSzPct val="100000"/>
              <a:buFont typeface="Arial"/>
              <a:buChar char="•"/>
            </a:pPr>
            <a:r>
              <a:rPr lang="ko-KR" sz="1600" dirty="0" smtClean="0">
                <a:solidFill>
                  <a:schemeClr val="tx1"/>
                </a:solidFill>
                <a:latin typeface="+mn-ea"/>
                <a:ea typeface="+mn-ea"/>
                <a:cs typeface="Malgun Gothic"/>
                <a:sym typeface="Malgun Gothic"/>
              </a:rPr>
              <a:t> </a:t>
            </a:r>
            <a:r>
              <a:rPr lang="ko-KR" sz="1600" dirty="0">
                <a:solidFill>
                  <a:schemeClr val="tx1"/>
                </a:solidFill>
                <a:latin typeface="+mn-ea"/>
                <a:ea typeface="+mn-ea"/>
                <a:cs typeface="Malgun Gothic"/>
                <a:sym typeface="Malgun Gothic"/>
              </a:rPr>
              <a:t>노인과 어린이에 대하여 친화적인 </a:t>
            </a:r>
            <a:r>
              <a:rPr lang="ko-KR" altLang="en-US" sz="1600" dirty="0" smtClean="0">
                <a:solidFill>
                  <a:schemeClr val="tx1"/>
                </a:solidFill>
                <a:latin typeface="+mn-ea"/>
                <a:ea typeface="+mn-ea"/>
                <a:cs typeface="Malgun Gothic"/>
                <a:sym typeface="Malgun Gothic"/>
              </a:rPr>
              <a:t>동구 이미지 확보</a:t>
            </a:r>
            <a:endParaRPr lang="en-US" altLang="ko-KR" sz="1600" dirty="0" smtClean="0">
              <a:solidFill>
                <a:schemeClr val="tx1"/>
              </a:solidFill>
              <a:latin typeface="+mn-ea"/>
              <a:ea typeface="+mn-ea"/>
              <a:cs typeface="Malgun Gothic"/>
              <a:sym typeface="Malgun Gothic"/>
            </a:endParaRPr>
          </a:p>
          <a:p>
            <a:pPr marL="285750" marR="0" lvl="0" indent="-280670" algn="l" rtl="0">
              <a:lnSpc>
                <a:spcPct val="150000"/>
              </a:lnSpc>
              <a:spcBef>
                <a:spcPts val="0"/>
              </a:spcBef>
              <a:spcAft>
                <a:spcPts val="0"/>
              </a:spcAft>
              <a:buClr>
                <a:srgbClr val="595959"/>
              </a:buClr>
              <a:buSzPct val="100000"/>
              <a:buFont typeface="Arial"/>
              <a:buChar char="•"/>
            </a:pPr>
            <a:endParaRPr lang="en-US" altLang="ko-KR" sz="1600" dirty="0">
              <a:solidFill>
                <a:schemeClr val="tx1"/>
              </a:solidFill>
              <a:latin typeface="+mn-ea"/>
              <a:ea typeface="+mn-ea"/>
              <a:cs typeface="Malgun Gothic"/>
              <a:sym typeface="Malgun Gothic"/>
            </a:endParaRPr>
          </a:p>
          <a:p>
            <a:pPr marL="285750" marR="0" lvl="0" indent="-280670" algn="l" rtl="0">
              <a:lnSpc>
                <a:spcPct val="150000"/>
              </a:lnSpc>
              <a:spcBef>
                <a:spcPts val="0"/>
              </a:spcBef>
              <a:spcAft>
                <a:spcPts val="0"/>
              </a:spcAft>
              <a:buClr>
                <a:srgbClr val="595959"/>
              </a:buClr>
              <a:buSzPct val="100000"/>
              <a:buFont typeface="Arial"/>
              <a:buChar char="•"/>
            </a:pPr>
            <a:r>
              <a:rPr lang="ko-KR" altLang="ko-KR" sz="1600" dirty="0" smtClean="0">
                <a:solidFill>
                  <a:schemeClr val="tx1"/>
                </a:solidFill>
                <a:latin typeface="+mn-ea"/>
                <a:ea typeface="+mn-ea"/>
                <a:cs typeface="Malgun Gothic"/>
                <a:sym typeface="Malgun Gothic"/>
              </a:rPr>
              <a:t>안전한 </a:t>
            </a:r>
            <a:r>
              <a:rPr lang="ko-KR" altLang="ko-KR" sz="1600" dirty="0">
                <a:solidFill>
                  <a:schemeClr val="tx1"/>
                </a:solidFill>
                <a:latin typeface="+mn-ea"/>
                <a:ea typeface="+mn-ea"/>
                <a:cs typeface="Malgun Gothic"/>
                <a:sym typeface="Malgun Gothic"/>
              </a:rPr>
              <a:t>동구 이미지 개선으로 인구 유입 </a:t>
            </a:r>
            <a:r>
              <a:rPr lang="ko-KR" altLang="ko-KR" sz="1600" b="1" dirty="0">
                <a:solidFill>
                  <a:schemeClr val="tx1"/>
                </a:solidFill>
                <a:latin typeface="+mn-ea"/>
                <a:ea typeface="+mn-ea"/>
                <a:cs typeface="Malgun Gothic"/>
                <a:sym typeface="Malgun Gothic"/>
              </a:rPr>
              <a:t>효과 </a:t>
            </a:r>
            <a:r>
              <a:rPr lang="ko-KR" altLang="ko-KR" sz="1600" b="1" dirty="0" smtClean="0">
                <a:solidFill>
                  <a:schemeClr val="tx1"/>
                </a:solidFill>
                <a:latin typeface="+mn-ea"/>
                <a:ea typeface="+mn-ea"/>
                <a:cs typeface="Malgun Gothic"/>
                <a:sym typeface="Malgun Gothic"/>
              </a:rPr>
              <a:t>기대</a:t>
            </a:r>
            <a:endParaRPr lang="en-US" altLang="ko-KR" sz="1600" b="1" dirty="0" smtClean="0">
              <a:solidFill>
                <a:schemeClr val="tx1"/>
              </a:solidFill>
              <a:latin typeface="+mn-ea"/>
              <a:ea typeface="+mn-ea"/>
              <a:cs typeface="Malgun Gothic"/>
              <a:sym typeface="Malgun Gothic"/>
            </a:endParaRPr>
          </a:p>
          <a:p>
            <a:pPr marL="285750" marR="0" lvl="0" indent="-280670" algn="l" rtl="0">
              <a:lnSpc>
                <a:spcPct val="150000"/>
              </a:lnSpc>
              <a:spcBef>
                <a:spcPts val="0"/>
              </a:spcBef>
              <a:spcAft>
                <a:spcPts val="0"/>
              </a:spcAft>
              <a:buClr>
                <a:srgbClr val="595959"/>
              </a:buClr>
              <a:buSzPct val="100000"/>
              <a:buFont typeface="Arial"/>
              <a:buChar char="•"/>
            </a:pPr>
            <a:endParaRPr lang="en-US" altLang="ko-KR" sz="1600" b="1" dirty="0" smtClean="0">
              <a:solidFill>
                <a:schemeClr val="tx1"/>
              </a:solidFill>
              <a:latin typeface="+mn-ea"/>
              <a:ea typeface="+mn-ea"/>
              <a:cs typeface="Malgun Gothic"/>
              <a:sym typeface="Malgun Gothic"/>
            </a:endParaRPr>
          </a:p>
          <a:p>
            <a:pPr marL="285750" marR="0" lvl="0" indent="-280670" algn="l" rtl="0">
              <a:lnSpc>
                <a:spcPct val="150000"/>
              </a:lnSpc>
              <a:spcBef>
                <a:spcPts val="0"/>
              </a:spcBef>
              <a:spcAft>
                <a:spcPts val="0"/>
              </a:spcAft>
              <a:buClr>
                <a:srgbClr val="595959"/>
              </a:buClr>
              <a:buSzPct val="100000"/>
              <a:buFont typeface="Arial"/>
              <a:buChar char="•"/>
            </a:pPr>
            <a:r>
              <a:rPr lang="ko-KR" altLang="en-US" sz="1600" dirty="0" smtClean="0">
                <a:solidFill>
                  <a:schemeClr val="tx1"/>
                </a:solidFill>
                <a:latin typeface="+mn-ea"/>
                <a:ea typeface="+mn-ea"/>
                <a:cs typeface="Malgun Gothic"/>
                <a:sym typeface="Malgun Gothic"/>
              </a:rPr>
              <a:t>모듈화를 통해 인동과 </a:t>
            </a:r>
            <a:r>
              <a:rPr lang="ko-KR" altLang="en-US" sz="1600" dirty="0" err="1" smtClean="0">
                <a:solidFill>
                  <a:schemeClr val="tx1"/>
                </a:solidFill>
                <a:latin typeface="+mn-ea"/>
                <a:ea typeface="+mn-ea"/>
                <a:cs typeface="Malgun Gothic"/>
                <a:sym typeface="Malgun Gothic"/>
              </a:rPr>
              <a:t>소제동</a:t>
            </a:r>
            <a:r>
              <a:rPr lang="ko-KR" altLang="en-US" sz="1600" dirty="0" smtClean="0">
                <a:solidFill>
                  <a:schemeClr val="tx1"/>
                </a:solidFill>
                <a:latin typeface="+mn-ea"/>
                <a:ea typeface="+mn-ea"/>
                <a:cs typeface="Malgun Gothic"/>
                <a:sym typeface="Malgun Gothic"/>
              </a:rPr>
              <a:t> 뿐만 아니라 전국의 원도심</a:t>
            </a:r>
            <a:r>
              <a:rPr lang="en-US" altLang="ko-KR" sz="1600" dirty="0" smtClean="0">
                <a:solidFill>
                  <a:schemeClr val="tx1"/>
                </a:solidFill>
                <a:latin typeface="+mn-ea"/>
                <a:ea typeface="+mn-ea"/>
                <a:cs typeface="Malgun Gothic"/>
                <a:sym typeface="Malgun Gothic"/>
              </a:rPr>
              <a:t>, </a:t>
            </a:r>
            <a:r>
              <a:rPr lang="ko-KR" altLang="en-US" sz="1600" dirty="0" smtClean="0">
                <a:solidFill>
                  <a:schemeClr val="tx1"/>
                </a:solidFill>
                <a:latin typeface="+mn-ea"/>
                <a:ea typeface="+mn-ea"/>
                <a:cs typeface="Malgun Gothic"/>
                <a:sym typeface="Malgun Gothic"/>
              </a:rPr>
              <a:t>산길</a:t>
            </a:r>
            <a:r>
              <a:rPr lang="en-US" altLang="ko-KR" sz="1600" dirty="0" smtClean="0">
                <a:solidFill>
                  <a:schemeClr val="tx1"/>
                </a:solidFill>
                <a:latin typeface="+mn-ea"/>
                <a:ea typeface="+mn-ea"/>
                <a:cs typeface="Malgun Gothic"/>
                <a:sym typeface="Malgun Gothic"/>
              </a:rPr>
              <a:t>, </a:t>
            </a:r>
            <a:r>
              <a:rPr lang="ko-KR" altLang="en-US" sz="1600" dirty="0" smtClean="0">
                <a:solidFill>
                  <a:schemeClr val="tx1"/>
                </a:solidFill>
                <a:latin typeface="+mn-ea"/>
                <a:ea typeface="+mn-ea"/>
                <a:cs typeface="Malgun Gothic"/>
                <a:sym typeface="Malgun Gothic"/>
              </a:rPr>
              <a:t>등의 사각지대 </a:t>
            </a:r>
            <a:r>
              <a:rPr lang="ko-KR" altLang="en-US" sz="1600" b="1" dirty="0" smtClean="0">
                <a:solidFill>
                  <a:schemeClr val="tx1"/>
                </a:solidFill>
                <a:latin typeface="+mn-ea"/>
                <a:ea typeface="+mn-ea"/>
                <a:cs typeface="Malgun Gothic"/>
                <a:sym typeface="Malgun Gothic"/>
              </a:rPr>
              <a:t>사고율 감소</a:t>
            </a:r>
            <a:endParaRPr sz="1600" b="1" dirty="0" smtClean="0">
              <a:solidFill>
                <a:schemeClr val="tx1"/>
              </a:solidFill>
              <a:latin typeface="+mn-ea"/>
              <a:ea typeface="+mn-ea"/>
              <a:cs typeface="Malgun Gothic"/>
              <a:sym typeface="Malgun Gothic"/>
            </a:endParaRPr>
          </a:p>
          <a:p>
            <a:pPr marL="0" marR="0" lvl="0" indent="0" algn="l" rtl="0">
              <a:lnSpc>
                <a:spcPct val="150000"/>
              </a:lnSpc>
              <a:spcBef>
                <a:spcPts val="0"/>
              </a:spcBef>
              <a:spcAft>
                <a:spcPts val="0"/>
              </a:spcAft>
              <a:buClr>
                <a:srgbClr val="595959"/>
              </a:buClr>
              <a:buSzPct val="100000"/>
              <a:buFont typeface="Arial"/>
              <a:buNone/>
            </a:pPr>
            <a:r>
              <a:rPr lang="ko-KR" sz="1600" dirty="0" smtClean="0">
                <a:solidFill>
                  <a:schemeClr val="tx1"/>
                </a:solidFill>
                <a:latin typeface="+mn-ea"/>
                <a:ea typeface="+mn-ea"/>
                <a:cs typeface="Malgun Gothic"/>
                <a:sym typeface="Malgun Gothic"/>
              </a:rPr>
              <a:t>    </a:t>
            </a:r>
            <a:endParaRPr lang="en-US" altLang="ko-KR" sz="1600" dirty="0" smtClean="0">
              <a:solidFill>
                <a:schemeClr val="tx1"/>
              </a:solidFill>
              <a:latin typeface="+mn-ea"/>
              <a:ea typeface="+mn-ea"/>
              <a:cs typeface="Malgun Gothic"/>
              <a:sym typeface="Malgun Gothic"/>
            </a:endParaRPr>
          </a:p>
          <a:p>
            <a:pPr marL="5080" marR="0" lvl="0" algn="l" rtl="0">
              <a:lnSpc>
                <a:spcPct val="150000"/>
              </a:lnSpc>
              <a:spcBef>
                <a:spcPts val="0"/>
              </a:spcBef>
              <a:spcAft>
                <a:spcPts val="0"/>
              </a:spcAft>
              <a:buClr>
                <a:srgbClr val="595959"/>
              </a:buClr>
              <a:buSzPct val="100000"/>
            </a:pPr>
            <a:endParaRPr lang="en-US" altLang="ko-KR" dirty="0">
              <a:solidFill>
                <a:schemeClr val="tx1"/>
              </a:solidFill>
              <a:latin typeface="+mn-ea"/>
              <a:ea typeface="+mn-ea"/>
              <a:cs typeface="Malgun Gothic"/>
              <a:sym typeface="Malgun Gothic"/>
            </a:endParaRPr>
          </a:p>
        </p:txBody>
      </p:sp>
      <p:grpSp>
        <p:nvGrpSpPr>
          <p:cNvPr id="2" name="그룹 1"/>
          <p:cNvGrpSpPr/>
          <p:nvPr/>
        </p:nvGrpSpPr>
        <p:grpSpPr>
          <a:xfrm>
            <a:off x="9704920" y="1820824"/>
            <a:ext cx="2098072" cy="2033022"/>
            <a:chOff x="7824199" y="3453127"/>
            <a:chExt cx="3096300" cy="3000300"/>
          </a:xfrm>
        </p:grpSpPr>
        <p:pic>
          <p:nvPicPr>
            <p:cNvPr id="161" name="Google Shape;161;p19"/>
            <p:cNvPicPr preferRelativeResize="0"/>
            <p:nvPr/>
          </p:nvPicPr>
          <p:blipFill rotWithShape="1">
            <a:blip r:embed="rId3">
              <a:alphaModFix/>
            </a:blip>
            <a:srcRect/>
            <a:stretch/>
          </p:blipFill>
          <p:spPr>
            <a:xfrm>
              <a:off x="8330473" y="3911386"/>
              <a:ext cx="2083750" cy="2083775"/>
            </a:xfrm>
            <a:prstGeom prst="rect">
              <a:avLst/>
            </a:prstGeom>
            <a:noFill/>
            <a:ln>
              <a:noFill/>
            </a:ln>
          </p:spPr>
        </p:pic>
        <p:sp>
          <p:nvSpPr>
            <p:cNvPr id="162" name="Google Shape;162;p19"/>
            <p:cNvSpPr/>
            <p:nvPr/>
          </p:nvSpPr>
          <p:spPr>
            <a:xfrm>
              <a:off x="7824199" y="3453127"/>
              <a:ext cx="3096300" cy="3000300"/>
            </a:xfrm>
            <a:prstGeom prst="noSmoking">
              <a:avLst>
                <a:gd name="adj" fmla="val 7586"/>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grpSp>
      <p:pic>
        <p:nvPicPr>
          <p:cNvPr id="2050" name="Picture 2" descr="https://cdn-icons-png.flaticon.com/512/1576/157637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7087" y="4341372"/>
            <a:ext cx="1935905" cy="1935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0"/>
          <p:cNvSpPr txBox="1"/>
          <p:nvPr/>
        </p:nvSpPr>
        <p:spPr>
          <a:xfrm>
            <a:off x="540191" y="404664"/>
            <a:ext cx="10653974" cy="548079"/>
          </a:xfrm>
          <a:prstGeom prst="rect">
            <a:avLst/>
          </a:prstGeom>
          <a:noFill/>
          <a:ln>
            <a:noFill/>
          </a:ln>
        </p:spPr>
        <p:txBody>
          <a:bodyPr spcFirstLastPara="1" wrap="square" lIns="91425" tIns="45700" rIns="91425" bIns="45700" anchor="t" anchorCtr="0">
            <a:normAutofit fontScale="97500"/>
          </a:bodyPr>
          <a:lstStyle/>
          <a:p>
            <a:pPr marL="0" marR="0" lvl="0" indent="0" algn="l" rtl="0">
              <a:spcBef>
                <a:spcPts val="0"/>
              </a:spcBef>
              <a:spcAft>
                <a:spcPts val="0"/>
              </a:spcAft>
              <a:buClr>
                <a:schemeClr val="lt1"/>
              </a:buClr>
              <a:buSzPct val="100000"/>
              <a:buFont typeface="Arial"/>
              <a:buNone/>
            </a:pPr>
            <a:r>
              <a:rPr lang="ko-KR" sz="2800">
                <a:solidFill>
                  <a:schemeClr val="lt1"/>
                </a:solidFill>
                <a:latin typeface="Arial"/>
                <a:ea typeface="Arial"/>
                <a:cs typeface="Arial"/>
                <a:sym typeface="Arial"/>
              </a:rPr>
              <a:t>해결방안</a:t>
            </a:r>
            <a:endParaRPr/>
          </a:p>
        </p:txBody>
      </p:sp>
      <p:sp>
        <p:nvSpPr>
          <p:cNvPr id="168" name="Google Shape;168;p20"/>
          <p:cNvSpPr txBox="1"/>
          <p:nvPr/>
        </p:nvSpPr>
        <p:spPr>
          <a:xfrm>
            <a:off x="538650" y="1127150"/>
            <a:ext cx="4750200" cy="4314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25000"/>
              </a:lnSpc>
              <a:spcBef>
                <a:spcPts val="0"/>
              </a:spcBef>
              <a:spcAft>
                <a:spcPts val="0"/>
              </a:spcAft>
              <a:buClr>
                <a:srgbClr val="595959"/>
              </a:buClr>
              <a:buSzPts val="1800"/>
              <a:buFont typeface="Arial"/>
              <a:buNone/>
            </a:pPr>
            <a:r>
              <a:rPr lang="ko-KR" sz="1800" b="1">
                <a:solidFill>
                  <a:srgbClr val="595959"/>
                </a:solidFill>
                <a:latin typeface="Arial"/>
                <a:ea typeface="Arial"/>
                <a:cs typeface="Arial"/>
                <a:sym typeface="Arial"/>
              </a:rPr>
              <a:t>∙ 과제에서 발견한 문제점에 대한 해결방안</a:t>
            </a:r>
            <a:endParaRPr/>
          </a:p>
        </p:txBody>
      </p:sp>
      <p:cxnSp>
        <p:nvCxnSpPr>
          <p:cNvPr id="169" name="Google Shape;169;p20"/>
          <p:cNvCxnSpPr/>
          <p:nvPr/>
        </p:nvCxnSpPr>
        <p:spPr>
          <a:xfrm>
            <a:off x="5476875" y="1373800"/>
            <a:ext cx="6115500" cy="0"/>
          </a:xfrm>
          <a:prstGeom prst="straightConnector1">
            <a:avLst/>
          </a:prstGeom>
          <a:noFill/>
          <a:ln w="9525" cap="flat" cmpd="sng">
            <a:solidFill>
              <a:srgbClr val="008000"/>
            </a:solidFill>
            <a:prstDash val="solid"/>
            <a:round/>
            <a:headEnd type="none" w="sm" len="sm"/>
            <a:tailEnd type="none" w="sm" len="sm"/>
          </a:ln>
        </p:spPr>
      </p:cxnSp>
      <p:pic>
        <p:nvPicPr>
          <p:cNvPr id="170" name="Google Shape;170;p20"/>
          <p:cNvPicPr preferRelativeResize="0"/>
          <p:nvPr/>
        </p:nvPicPr>
        <p:blipFill>
          <a:blip r:embed="rId3">
            <a:alphaModFix/>
          </a:blip>
          <a:stretch>
            <a:fillRect/>
          </a:stretch>
        </p:blipFill>
        <p:spPr>
          <a:xfrm rot="1268592">
            <a:off x="659125" y="3259625"/>
            <a:ext cx="3861663" cy="1874050"/>
          </a:xfrm>
          <a:prstGeom prst="rect">
            <a:avLst/>
          </a:prstGeom>
          <a:noFill/>
          <a:ln>
            <a:noFill/>
          </a:ln>
        </p:spPr>
      </p:pic>
      <p:pic>
        <p:nvPicPr>
          <p:cNvPr id="171" name="Google Shape;171;p20"/>
          <p:cNvPicPr preferRelativeResize="0"/>
          <p:nvPr/>
        </p:nvPicPr>
        <p:blipFill>
          <a:blip r:embed="rId4">
            <a:alphaModFix/>
          </a:blip>
          <a:stretch>
            <a:fillRect/>
          </a:stretch>
        </p:blipFill>
        <p:spPr>
          <a:xfrm>
            <a:off x="6031900" y="2931300"/>
            <a:ext cx="2376226" cy="1422175"/>
          </a:xfrm>
          <a:prstGeom prst="rect">
            <a:avLst/>
          </a:prstGeom>
          <a:noFill/>
          <a:ln>
            <a:noFill/>
          </a:ln>
        </p:spPr>
      </p:pic>
      <p:pic>
        <p:nvPicPr>
          <p:cNvPr id="172" name="Google Shape;172;p20" descr="디바이스마트,MCU보드/전자키트 &gt; 센서모듈 &gt; 라이다/거리/초음파/라인 &gt; 레이다(RADAR),TIONE,디지털 레이다 모듈 TRM-121A,움직임 물체 감지 모듈 / 아두이노, 라즈베리파이 호환 / 정격전압 : 5V / 측정 가능 거리 : 10M / 동작방식 : 디지털 출력"/>
          <p:cNvPicPr preferRelativeResize="0"/>
          <p:nvPr/>
        </p:nvPicPr>
        <p:blipFill rotWithShape="1">
          <a:blip r:embed="rId5">
            <a:alphaModFix/>
          </a:blip>
          <a:srcRect l="31719" t="21800" r="32811" b="17015"/>
          <a:stretch/>
        </p:blipFill>
        <p:spPr>
          <a:xfrm>
            <a:off x="10004400" y="2509263"/>
            <a:ext cx="1178125" cy="2032300"/>
          </a:xfrm>
          <a:prstGeom prst="rect">
            <a:avLst/>
          </a:prstGeom>
          <a:noFill/>
          <a:ln>
            <a:noFill/>
          </a:ln>
        </p:spPr>
      </p:pic>
      <p:grpSp>
        <p:nvGrpSpPr>
          <p:cNvPr id="173" name="Google Shape;173;p20"/>
          <p:cNvGrpSpPr/>
          <p:nvPr/>
        </p:nvGrpSpPr>
        <p:grpSpPr>
          <a:xfrm>
            <a:off x="2658764" y="4228741"/>
            <a:ext cx="1853055" cy="1796026"/>
            <a:chOff x="3979650" y="1712225"/>
            <a:chExt cx="2562300" cy="2483100"/>
          </a:xfrm>
        </p:grpSpPr>
        <p:pic>
          <p:nvPicPr>
            <p:cNvPr id="174" name="Google Shape;174;p20"/>
            <p:cNvPicPr preferRelativeResize="0"/>
            <p:nvPr/>
          </p:nvPicPr>
          <p:blipFill>
            <a:blip r:embed="rId6">
              <a:alphaModFix/>
            </a:blip>
            <a:stretch>
              <a:fillRect/>
            </a:stretch>
          </p:blipFill>
          <p:spPr>
            <a:xfrm>
              <a:off x="4272772" y="2016747"/>
              <a:ext cx="1874051" cy="1874051"/>
            </a:xfrm>
            <a:prstGeom prst="rect">
              <a:avLst/>
            </a:prstGeom>
            <a:noFill/>
            <a:ln>
              <a:noFill/>
            </a:ln>
          </p:spPr>
        </p:pic>
        <p:sp>
          <p:nvSpPr>
            <p:cNvPr id="175" name="Google Shape;175;p20"/>
            <p:cNvSpPr/>
            <p:nvPr/>
          </p:nvSpPr>
          <p:spPr>
            <a:xfrm>
              <a:off x="3979650" y="1712225"/>
              <a:ext cx="2562300" cy="2483100"/>
            </a:xfrm>
            <a:prstGeom prst="noSmoking">
              <a:avLst>
                <a:gd name="adj" fmla="val 7586"/>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grpSp>
      <p:grpSp>
        <p:nvGrpSpPr>
          <p:cNvPr id="176" name="Google Shape;176;p20"/>
          <p:cNvGrpSpPr/>
          <p:nvPr/>
        </p:nvGrpSpPr>
        <p:grpSpPr>
          <a:xfrm>
            <a:off x="451114" y="2135637"/>
            <a:ext cx="1853187" cy="1795597"/>
            <a:chOff x="1493889" y="1677875"/>
            <a:chExt cx="2423100" cy="2347800"/>
          </a:xfrm>
        </p:grpSpPr>
        <p:pic>
          <p:nvPicPr>
            <p:cNvPr id="177" name="Google Shape;177;p20"/>
            <p:cNvPicPr preferRelativeResize="0"/>
            <p:nvPr/>
          </p:nvPicPr>
          <p:blipFill>
            <a:blip r:embed="rId7">
              <a:alphaModFix/>
            </a:blip>
            <a:stretch>
              <a:fillRect/>
            </a:stretch>
          </p:blipFill>
          <p:spPr>
            <a:xfrm>
              <a:off x="1739700" y="1886025"/>
              <a:ext cx="1931500" cy="1931500"/>
            </a:xfrm>
            <a:prstGeom prst="rect">
              <a:avLst/>
            </a:prstGeom>
            <a:noFill/>
            <a:ln>
              <a:noFill/>
            </a:ln>
          </p:spPr>
        </p:pic>
        <p:sp>
          <p:nvSpPr>
            <p:cNvPr id="178" name="Google Shape;178;p20"/>
            <p:cNvSpPr/>
            <p:nvPr/>
          </p:nvSpPr>
          <p:spPr>
            <a:xfrm>
              <a:off x="1493889" y="1677875"/>
              <a:ext cx="2423100" cy="2347800"/>
            </a:xfrm>
            <a:prstGeom prst="noSmoking">
              <a:avLst>
                <a:gd name="adj" fmla="val 7586"/>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algun Gothic"/>
                <a:ea typeface="Malgun Gothic"/>
                <a:cs typeface="Malgun Gothic"/>
                <a:sym typeface="Malgun Gothic"/>
              </a:endParaRPr>
            </a:p>
          </p:txBody>
        </p:sp>
      </p:grpSp>
      <p:sp>
        <p:nvSpPr>
          <p:cNvPr id="179" name="Google Shape;179;p20"/>
          <p:cNvSpPr/>
          <p:nvPr/>
        </p:nvSpPr>
        <p:spPr>
          <a:xfrm>
            <a:off x="6333550" y="4911063"/>
            <a:ext cx="1853100" cy="4314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b="1">
                <a:latin typeface="Malgun Gothic"/>
                <a:ea typeface="Malgun Gothic"/>
                <a:cs typeface="Malgun Gothic"/>
                <a:sym typeface="Malgun Gothic"/>
              </a:rPr>
              <a:t>초음파 센서</a:t>
            </a:r>
            <a:endParaRPr b="1">
              <a:latin typeface="Malgun Gothic"/>
              <a:ea typeface="Malgun Gothic"/>
              <a:cs typeface="Malgun Gothic"/>
              <a:sym typeface="Malgun Gothic"/>
            </a:endParaRPr>
          </a:p>
        </p:txBody>
      </p:sp>
      <p:cxnSp>
        <p:nvCxnSpPr>
          <p:cNvPr id="180" name="Google Shape;180;p20"/>
          <p:cNvCxnSpPr/>
          <p:nvPr/>
        </p:nvCxnSpPr>
        <p:spPr>
          <a:xfrm>
            <a:off x="5089650" y="3139750"/>
            <a:ext cx="0" cy="1441200"/>
          </a:xfrm>
          <a:prstGeom prst="straightConnector1">
            <a:avLst/>
          </a:prstGeom>
          <a:noFill/>
          <a:ln w="9525" cap="flat" cmpd="sng">
            <a:solidFill>
              <a:srgbClr val="54B40C"/>
            </a:solidFill>
            <a:prstDash val="solid"/>
            <a:round/>
            <a:headEnd type="none" w="med" len="med"/>
            <a:tailEnd type="none" w="med" len="med"/>
          </a:ln>
        </p:spPr>
      </p:cxnSp>
      <p:sp>
        <p:nvSpPr>
          <p:cNvPr id="181" name="Google Shape;181;p20"/>
          <p:cNvSpPr/>
          <p:nvPr/>
        </p:nvSpPr>
        <p:spPr>
          <a:xfrm>
            <a:off x="8912225" y="3347788"/>
            <a:ext cx="664200" cy="589200"/>
          </a:xfrm>
          <a:prstGeom prst="rightArrow">
            <a:avLst>
              <a:gd name="adj1" fmla="val 50000"/>
              <a:gd name="adj2" fmla="val 50000"/>
            </a:avLst>
          </a:prstGeom>
          <a:solidFill>
            <a:srgbClr val="6AA84F"/>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sp>
        <p:nvSpPr>
          <p:cNvPr id="182" name="Google Shape;182;p20"/>
          <p:cNvSpPr/>
          <p:nvPr/>
        </p:nvSpPr>
        <p:spPr>
          <a:xfrm>
            <a:off x="9722750" y="4911050"/>
            <a:ext cx="1853100" cy="4314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KR" b="1">
                <a:latin typeface="Malgun Gothic"/>
                <a:ea typeface="Malgun Gothic"/>
                <a:cs typeface="Malgun Gothic"/>
                <a:sym typeface="Malgun Gothic"/>
              </a:rPr>
              <a:t> 레이더 센서</a:t>
            </a:r>
            <a:endParaRPr b="1">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p:nvPr/>
        </p:nvSpPr>
        <p:spPr>
          <a:xfrm>
            <a:off x="540191" y="404664"/>
            <a:ext cx="10653974" cy="548079"/>
          </a:xfrm>
          <a:prstGeom prst="rect">
            <a:avLst/>
          </a:prstGeom>
          <a:noFill/>
          <a:ln>
            <a:noFill/>
          </a:ln>
        </p:spPr>
        <p:txBody>
          <a:bodyPr spcFirstLastPara="1" wrap="square" lIns="91425" tIns="45700" rIns="91425" bIns="45700" anchor="t" anchorCtr="0">
            <a:normAutofit fontScale="97500"/>
          </a:bodyPr>
          <a:lstStyle/>
          <a:p>
            <a:pPr marL="0" marR="0" lvl="0" indent="0" algn="l" rtl="0">
              <a:spcBef>
                <a:spcPts val="0"/>
              </a:spcBef>
              <a:spcAft>
                <a:spcPts val="0"/>
              </a:spcAft>
              <a:buClr>
                <a:schemeClr val="lt1"/>
              </a:buClr>
              <a:buSzPct val="100000"/>
              <a:buFont typeface="Arial"/>
              <a:buNone/>
            </a:pPr>
            <a:r>
              <a:rPr lang="ko-KR" sz="2800">
                <a:solidFill>
                  <a:schemeClr val="lt1"/>
                </a:solidFill>
                <a:latin typeface="Arial"/>
                <a:ea typeface="Arial"/>
                <a:cs typeface="Arial"/>
                <a:sym typeface="Arial"/>
              </a:rPr>
              <a:t>아이템 소개</a:t>
            </a:r>
            <a:endParaRPr/>
          </a:p>
        </p:txBody>
      </p:sp>
      <p:sp>
        <p:nvSpPr>
          <p:cNvPr id="188" name="Google Shape;188;p21"/>
          <p:cNvSpPr txBox="1"/>
          <p:nvPr/>
        </p:nvSpPr>
        <p:spPr>
          <a:xfrm>
            <a:off x="538648" y="1127142"/>
            <a:ext cx="4693256" cy="834082"/>
          </a:xfrm>
          <a:prstGeom prst="rect">
            <a:avLst/>
          </a:prstGeom>
          <a:noFill/>
          <a:ln>
            <a:noFill/>
          </a:ln>
        </p:spPr>
        <p:txBody>
          <a:bodyPr spcFirstLastPara="1" wrap="square" lIns="91425" tIns="45700" rIns="91425" bIns="45700" anchor="t" anchorCtr="0">
            <a:normAutofit/>
          </a:bodyPr>
          <a:lstStyle/>
          <a:p>
            <a:pPr marL="0" marR="0" lvl="0" indent="0" algn="l" rtl="0">
              <a:lnSpc>
                <a:spcPct val="125000"/>
              </a:lnSpc>
              <a:spcBef>
                <a:spcPts val="0"/>
              </a:spcBef>
              <a:spcAft>
                <a:spcPts val="0"/>
              </a:spcAft>
              <a:buClr>
                <a:srgbClr val="595959"/>
              </a:buClr>
              <a:buSzPts val="1800"/>
              <a:buFont typeface="Arial"/>
              <a:buNone/>
            </a:pPr>
            <a:r>
              <a:rPr lang="ko-KR" sz="1800" b="1">
                <a:solidFill>
                  <a:srgbClr val="595959"/>
                </a:solidFill>
                <a:latin typeface="Arial"/>
                <a:ea typeface="Arial"/>
                <a:cs typeface="Arial"/>
                <a:sym typeface="Arial"/>
              </a:rPr>
              <a:t>∙ 과제 아이템의 독창성, 사회성, 경제성</a:t>
            </a:r>
            <a:endParaRPr sz="1800" b="1">
              <a:solidFill>
                <a:srgbClr val="595959"/>
              </a:solidFill>
              <a:latin typeface="Arial"/>
              <a:ea typeface="Arial"/>
              <a:cs typeface="Arial"/>
              <a:sym typeface="Arial"/>
            </a:endParaRPr>
          </a:p>
          <a:p>
            <a:pPr marL="0" marR="0" lvl="0" indent="0" algn="l" rtl="0">
              <a:lnSpc>
                <a:spcPct val="125000"/>
              </a:lnSpc>
              <a:spcBef>
                <a:spcPts val="0"/>
              </a:spcBef>
              <a:spcAft>
                <a:spcPts val="0"/>
              </a:spcAft>
              <a:buClr>
                <a:srgbClr val="595959"/>
              </a:buClr>
              <a:buSzPts val="1800"/>
              <a:buFont typeface="Arial"/>
              <a:buNone/>
            </a:pPr>
            <a:endParaRPr/>
          </a:p>
        </p:txBody>
      </p:sp>
      <p:cxnSp>
        <p:nvCxnSpPr>
          <p:cNvPr id="189" name="Google Shape;189;p21"/>
          <p:cNvCxnSpPr/>
          <p:nvPr/>
        </p:nvCxnSpPr>
        <p:spPr>
          <a:xfrm>
            <a:off x="4950500" y="1373800"/>
            <a:ext cx="6641700" cy="0"/>
          </a:xfrm>
          <a:prstGeom prst="straightConnector1">
            <a:avLst/>
          </a:prstGeom>
          <a:noFill/>
          <a:ln w="9525" cap="flat" cmpd="sng">
            <a:solidFill>
              <a:srgbClr val="008000"/>
            </a:solidFill>
            <a:prstDash val="solid"/>
            <a:round/>
            <a:headEnd type="none" w="sm" len="sm"/>
            <a:tailEnd type="none" w="sm" len="sm"/>
          </a:ln>
        </p:spPr>
      </p:cxnSp>
      <p:pic>
        <p:nvPicPr>
          <p:cNvPr id="190" name="Google Shape;190;p21"/>
          <p:cNvPicPr preferRelativeResize="0"/>
          <p:nvPr/>
        </p:nvPicPr>
        <p:blipFill>
          <a:blip r:embed="rId3">
            <a:alphaModFix/>
          </a:blip>
          <a:stretch>
            <a:fillRect/>
          </a:stretch>
        </p:blipFill>
        <p:spPr>
          <a:xfrm>
            <a:off x="1368175" y="1718650"/>
            <a:ext cx="1339926" cy="1436675"/>
          </a:xfrm>
          <a:prstGeom prst="rect">
            <a:avLst/>
          </a:prstGeom>
          <a:noFill/>
          <a:ln>
            <a:noFill/>
          </a:ln>
        </p:spPr>
      </p:pic>
      <p:pic>
        <p:nvPicPr>
          <p:cNvPr id="191" name="Google Shape;191;p21"/>
          <p:cNvPicPr preferRelativeResize="0"/>
          <p:nvPr/>
        </p:nvPicPr>
        <p:blipFill rotWithShape="1">
          <a:blip r:embed="rId4">
            <a:alphaModFix/>
          </a:blip>
          <a:srcRect l="15766" t="16161" r="16330" b="16970"/>
          <a:stretch/>
        </p:blipFill>
        <p:spPr>
          <a:xfrm>
            <a:off x="5240487" y="1871050"/>
            <a:ext cx="1514175" cy="1491150"/>
          </a:xfrm>
          <a:prstGeom prst="rect">
            <a:avLst/>
          </a:prstGeom>
          <a:noFill/>
          <a:ln>
            <a:noFill/>
          </a:ln>
        </p:spPr>
      </p:pic>
      <p:pic>
        <p:nvPicPr>
          <p:cNvPr id="192" name="Google Shape;192;p21"/>
          <p:cNvPicPr preferRelativeResize="0"/>
          <p:nvPr/>
        </p:nvPicPr>
        <p:blipFill>
          <a:blip r:embed="rId5">
            <a:alphaModFix/>
          </a:blip>
          <a:stretch>
            <a:fillRect/>
          </a:stretch>
        </p:blipFill>
        <p:spPr>
          <a:xfrm>
            <a:off x="9547050" y="1757974"/>
            <a:ext cx="1436675" cy="1436675"/>
          </a:xfrm>
          <a:prstGeom prst="rect">
            <a:avLst/>
          </a:prstGeom>
          <a:noFill/>
          <a:ln>
            <a:noFill/>
          </a:ln>
        </p:spPr>
      </p:pic>
      <p:cxnSp>
        <p:nvCxnSpPr>
          <p:cNvPr id="193" name="Google Shape;193;p21"/>
          <p:cNvCxnSpPr/>
          <p:nvPr/>
        </p:nvCxnSpPr>
        <p:spPr>
          <a:xfrm flipH="1">
            <a:off x="3736100" y="2208550"/>
            <a:ext cx="12600" cy="4049700"/>
          </a:xfrm>
          <a:prstGeom prst="straightConnector1">
            <a:avLst/>
          </a:prstGeom>
          <a:noFill/>
          <a:ln w="9525" cap="flat" cmpd="sng">
            <a:solidFill>
              <a:srgbClr val="54B40C"/>
            </a:solidFill>
            <a:prstDash val="solid"/>
            <a:round/>
            <a:headEnd type="none" w="med" len="med"/>
            <a:tailEnd type="none" w="med" len="med"/>
          </a:ln>
        </p:spPr>
      </p:cxnSp>
      <p:cxnSp>
        <p:nvCxnSpPr>
          <p:cNvPr id="194" name="Google Shape;194;p21"/>
          <p:cNvCxnSpPr/>
          <p:nvPr/>
        </p:nvCxnSpPr>
        <p:spPr>
          <a:xfrm flipH="1">
            <a:off x="8008000" y="2170925"/>
            <a:ext cx="12600" cy="4049700"/>
          </a:xfrm>
          <a:prstGeom prst="straightConnector1">
            <a:avLst/>
          </a:prstGeom>
          <a:noFill/>
          <a:ln w="9525" cap="flat" cmpd="sng">
            <a:solidFill>
              <a:srgbClr val="54B40C"/>
            </a:solidFill>
            <a:prstDash val="solid"/>
            <a:round/>
            <a:headEnd type="none" w="med" len="med"/>
            <a:tailEnd type="none" w="med" len="med"/>
          </a:ln>
        </p:spPr>
      </p:cxnSp>
      <p:pic>
        <p:nvPicPr>
          <p:cNvPr id="198" name="Google Shape;198;p21"/>
          <p:cNvPicPr preferRelativeResize="0"/>
          <p:nvPr/>
        </p:nvPicPr>
        <p:blipFill>
          <a:blip r:embed="rId6">
            <a:alphaModFix/>
          </a:blip>
          <a:stretch>
            <a:fillRect/>
          </a:stretch>
        </p:blipFill>
        <p:spPr>
          <a:xfrm>
            <a:off x="4549602" y="3690102"/>
            <a:ext cx="1140419" cy="1140425"/>
          </a:xfrm>
          <a:prstGeom prst="rect">
            <a:avLst/>
          </a:prstGeom>
          <a:noFill/>
          <a:ln>
            <a:noFill/>
          </a:ln>
        </p:spPr>
      </p:pic>
      <p:pic>
        <p:nvPicPr>
          <p:cNvPr id="199" name="Google Shape;199;p21"/>
          <p:cNvPicPr preferRelativeResize="0"/>
          <p:nvPr/>
        </p:nvPicPr>
        <p:blipFill>
          <a:blip r:embed="rId7">
            <a:alphaModFix/>
          </a:blip>
          <a:stretch>
            <a:fillRect/>
          </a:stretch>
        </p:blipFill>
        <p:spPr>
          <a:xfrm>
            <a:off x="6366809" y="4297771"/>
            <a:ext cx="1140419" cy="1140425"/>
          </a:xfrm>
          <a:prstGeom prst="rect">
            <a:avLst/>
          </a:prstGeom>
          <a:noFill/>
          <a:ln>
            <a:noFill/>
          </a:ln>
        </p:spPr>
      </p:pic>
      <p:pic>
        <p:nvPicPr>
          <p:cNvPr id="200" name="Google Shape;200;p21"/>
          <p:cNvPicPr preferRelativeResize="0"/>
          <p:nvPr/>
        </p:nvPicPr>
        <p:blipFill>
          <a:blip r:embed="rId8">
            <a:alphaModFix/>
          </a:blip>
          <a:stretch>
            <a:fillRect/>
          </a:stretch>
        </p:blipFill>
        <p:spPr>
          <a:xfrm>
            <a:off x="4997084" y="5080197"/>
            <a:ext cx="1140419" cy="1140425"/>
          </a:xfrm>
          <a:prstGeom prst="rect">
            <a:avLst/>
          </a:prstGeom>
          <a:noFill/>
          <a:ln>
            <a:noFill/>
          </a:ln>
        </p:spPr>
      </p:pic>
      <p:grpSp>
        <p:nvGrpSpPr>
          <p:cNvPr id="201" name="Google Shape;201;p21"/>
          <p:cNvGrpSpPr/>
          <p:nvPr/>
        </p:nvGrpSpPr>
        <p:grpSpPr>
          <a:xfrm>
            <a:off x="8735860" y="3878976"/>
            <a:ext cx="3059046" cy="1978009"/>
            <a:chOff x="8413523" y="3304975"/>
            <a:chExt cx="3377176" cy="2183715"/>
          </a:xfrm>
        </p:grpSpPr>
        <p:pic>
          <p:nvPicPr>
            <p:cNvPr id="202" name="Google Shape;202;p21"/>
            <p:cNvPicPr preferRelativeResize="0"/>
            <p:nvPr/>
          </p:nvPicPr>
          <p:blipFill>
            <a:blip r:embed="rId9">
              <a:alphaModFix/>
            </a:blip>
            <a:stretch>
              <a:fillRect/>
            </a:stretch>
          </p:blipFill>
          <p:spPr>
            <a:xfrm>
              <a:off x="10881425" y="3741137"/>
              <a:ext cx="909275" cy="909275"/>
            </a:xfrm>
            <a:prstGeom prst="rect">
              <a:avLst/>
            </a:prstGeom>
            <a:noFill/>
            <a:ln>
              <a:noFill/>
            </a:ln>
          </p:spPr>
        </p:pic>
        <p:pic>
          <p:nvPicPr>
            <p:cNvPr id="203" name="Google Shape;203;p21"/>
            <p:cNvPicPr preferRelativeResize="0"/>
            <p:nvPr/>
          </p:nvPicPr>
          <p:blipFill rotWithShape="1">
            <a:blip r:embed="rId10">
              <a:alphaModFix/>
            </a:blip>
            <a:srcRect b="30079"/>
            <a:stretch/>
          </p:blipFill>
          <p:spPr>
            <a:xfrm>
              <a:off x="8413523" y="3304975"/>
              <a:ext cx="1157900" cy="2183715"/>
            </a:xfrm>
            <a:prstGeom prst="rect">
              <a:avLst/>
            </a:prstGeom>
            <a:noFill/>
            <a:ln>
              <a:noFill/>
            </a:ln>
          </p:spPr>
        </p:pic>
        <p:sp>
          <p:nvSpPr>
            <p:cNvPr id="204" name="Google Shape;204;p21"/>
            <p:cNvSpPr/>
            <p:nvPr/>
          </p:nvSpPr>
          <p:spPr>
            <a:xfrm>
              <a:off x="10015800" y="4011525"/>
              <a:ext cx="451200" cy="451200"/>
            </a:xfrm>
            <a:prstGeom prst="mathPlus">
              <a:avLst>
                <a:gd name="adj1" fmla="val 23520"/>
              </a:avLst>
            </a:prstGeom>
            <a:solidFill>
              <a:srgbClr val="54B40C"/>
            </a:solidFill>
            <a:ln w="9525" cap="flat" cmpd="sng">
              <a:solidFill>
                <a:srgbClr val="54B4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lgun Gothic"/>
                <a:ea typeface="Malgun Gothic"/>
                <a:cs typeface="Malgun Gothic"/>
                <a:sym typeface="Malgun Gothic"/>
              </a:endParaRPr>
            </a:p>
          </p:txBody>
        </p:sp>
      </p:grpSp>
      <p:grpSp>
        <p:nvGrpSpPr>
          <p:cNvPr id="3" name="그룹 2"/>
          <p:cNvGrpSpPr/>
          <p:nvPr/>
        </p:nvGrpSpPr>
        <p:grpSpPr>
          <a:xfrm>
            <a:off x="419579" y="4132115"/>
            <a:ext cx="2915505" cy="1329549"/>
            <a:chOff x="419579" y="4132115"/>
            <a:chExt cx="2915505" cy="1329549"/>
          </a:xfrm>
        </p:grpSpPr>
        <p:pic>
          <p:nvPicPr>
            <p:cNvPr id="197" name="Google Shape;197;p21"/>
            <p:cNvPicPr preferRelativeResize="0"/>
            <p:nvPr/>
          </p:nvPicPr>
          <p:blipFill>
            <a:blip r:embed="rId11">
              <a:alphaModFix/>
            </a:blip>
            <a:stretch>
              <a:fillRect/>
            </a:stretch>
          </p:blipFill>
          <p:spPr>
            <a:xfrm>
              <a:off x="2249900" y="4200204"/>
              <a:ext cx="1085184" cy="1085184"/>
            </a:xfrm>
            <a:prstGeom prst="rect">
              <a:avLst/>
            </a:prstGeom>
            <a:noFill/>
            <a:ln>
              <a:noFill/>
            </a:ln>
          </p:spPr>
        </p:pic>
        <p:pic>
          <p:nvPicPr>
            <p:cNvPr id="4098" name="Picture 2" descr="모션 감지 문자 모양 아이콘, 보안 및 감지기, 걷는 사람 기호, 벡터 그래픽, 흰색 배경에 단색 패턴, 분기 Eps 10. 로열티  무료 사진, 그림, 이미지 그리고 스톡포토그래피. Image 1093683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579" y="4132115"/>
              <a:ext cx="1329549" cy="132954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txBox="1"/>
          <p:nvPr/>
        </p:nvSpPr>
        <p:spPr>
          <a:xfrm>
            <a:off x="540191" y="404664"/>
            <a:ext cx="10653974" cy="548079"/>
          </a:xfrm>
          <a:prstGeom prst="rect">
            <a:avLst/>
          </a:prstGeom>
          <a:noFill/>
          <a:ln>
            <a:noFill/>
          </a:ln>
        </p:spPr>
        <p:txBody>
          <a:bodyPr spcFirstLastPara="1" wrap="square" lIns="91425" tIns="45700" rIns="91425" bIns="45700" anchor="t" anchorCtr="0">
            <a:normAutofit fontScale="97500"/>
          </a:bodyPr>
          <a:lstStyle/>
          <a:p>
            <a:pPr marL="0" marR="0" lvl="0" indent="0" algn="l" rtl="0">
              <a:spcBef>
                <a:spcPts val="0"/>
              </a:spcBef>
              <a:spcAft>
                <a:spcPts val="0"/>
              </a:spcAft>
              <a:buClr>
                <a:schemeClr val="lt1"/>
              </a:buClr>
              <a:buSzPct val="100000"/>
              <a:buFont typeface="Arial"/>
              <a:buNone/>
            </a:pPr>
            <a:r>
              <a:rPr lang="ko-KR" sz="2800">
                <a:solidFill>
                  <a:schemeClr val="lt1"/>
                </a:solidFill>
                <a:latin typeface="Arial"/>
                <a:ea typeface="Arial"/>
                <a:cs typeface="Arial"/>
                <a:sym typeface="Arial"/>
              </a:rPr>
              <a:t>창업 가능성</a:t>
            </a:r>
            <a:endParaRPr/>
          </a:p>
        </p:txBody>
      </p:sp>
      <p:sp>
        <p:nvSpPr>
          <p:cNvPr id="210" name="Google Shape;210;p22"/>
          <p:cNvSpPr txBox="1"/>
          <p:nvPr/>
        </p:nvSpPr>
        <p:spPr>
          <a:xfrm>
            <a:off x="212674" y="1022200"/>
            <a:ext cx="5679489" cy="5272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800"/>
              <a:buFont typeface="Arial"/>
              <a:buNone/>
            </a:pPr>
            <a:r>
              <a:rPr lang="ko-KR" sz="1800" b="1" dirty="0">
                <a:solidFill>
                  <a:srgbClr val="595959"/>
                </a:solidFill>
                <a:latin typeface="Arial"/>
                <a:ea typeface="Arial"/>
                <a:cs typeface="Arial"/>
                <a:sym typeface="Arial"/>
              </a:rPr>
              <a:t>∙ </a:t>
            </a:r>
            <a:r>
              <a:rPr lang="ko-KR" sz="2200" b="1" dirty="0">
                <a:solidFill>
                  <a:schemeClr val="tx1"/>
                </a:solidFill>
                <a:latin typeface="Arial"/>
                <a:ea typeface="Arial"/>
                <a:cs typeface="Arial"/>
                <a:sym typeface="Arial"/>
              </a:rPr>
              <a:t>아이디어 고도화 </a:t>
            </a:r>
            <a:r>
              <a:rPr lang="ko-KR" sz="1600" b="1" dirty="0">
                <a:solidFill>
                  <a:srgbClr val="595959"/>
                </a:solidFill>
                <a:sym typeface="Arial"/>
              </a:rPr>
              <a:t>및 아이템 창업 실현가능성</a:t>
            </a:r>
            <a:endParaRPr sz="1600" b="1" dirty="0">
              <a:solidFill>
                <a:srgbClr val="595959"/>
              </a:solidFill>
            </a:endParaRPr>
          </a:p>
        </p:txBody>
      </p:sp>
      <p:cxnSp>
        <p:nvCxnSpPr>
          <p:cNvPr id="211" name="Google Shape;211;p22"/>
          <p:cNvCxnSpPr/>
          <p:nvPr/>
        </p:nvCxnSpPr>
        <p:spPr>
          <a:xfrm>
            <a:off x="5251175" y="1370350"/>
            <a:ext cx="6038100" cy="3300"/>
          </a:xfrm>
          <a:prstGeom prst="straightConnector1">
            <a:avLst/>
          </a:prstGeom>
          <a:noFill/>
          <a:ln w="9525" cap="flat" cmpd="sng">
            <a:solidFill>
              <a:srgbClr val="008000"/>
            </a:solidFill>
            <a:prstDash val="solid"/>
            <a:round/>
            <a:headEnd type="none" w="sm" len="sm"/>
            <a:tailEnd type="none" w="sm" len="sm"/>
          </a:ln>
        </p:spPr>
      </p:cxnSp>
      <p:grpSp>
        <p:nvGrpSpPr>
          <p:cNvPr id="212" name="Google Shape;212;p22"/>
          <p:cNvGrpSpPr/>
          <p:nvPr/>
        </p:nvGrpSpPr>
        <p:grpSpPr>
          <a:xfrm>
            <a:off x="734950" y="2583926"/>
            <a:ext cx="5475725" cy="3209390"/>
            <a:chOff x="734950" y="2583926"/>
            <a:chExt cx="5475725" cy="3209390"/>
          </a:xfrm>
        </p:grpSpPr>
        <p:pic>
          <p:nvPicPr>
            <p:cNvPr id="213" name="Google Shape;213;p22"/>
            <p:cNvPicPr preferRelativeResize="0"/>
            <p:nvPr/>
          </p:nvPicPr>
          <p:blipFill rotWithShape="1">
            <a:blip r:embed="rId3">
              <a:alphaModFix/>
            </a:blip>
            <a:srcRect l="16982" t="18635" r="17067" b="8313"/>
            <a:stretch/>
          </p:blipFill>
          <p:spPr>
            <a:xfrm flipH="1">
              <a:off x="734950" y="2583926"/>
              <a:ext cx="3661992" cy="1690150"/>
            </a:xfrm>
            <a:prstGeom prst="rect">
              <a:avLst/>
            </a:prstGeom>
            <a:noFill/>
            <a:ln>
              <a:noFill/>
            </a:ln>
          </p:spPr>
        </p:pic>
        <p:pic>
          <p:nvPicPr>
            <p:cNvPr id="214" name="Google Shape;214;p22"/>
            <p:cNvPicPr preferRelativeResize="0"/>
            <p:nvPr/>
          </p:nvPicPr>
          <p:blipFill>
            <a:blip r:embed="rId4">
              <a:alphaModFix/>
            </a:blip>
            <a:stretch>
              <a:fillRect/>
            </a:stretch>
          </p:blipFill>
          <p:spPr>
            <a:xfrm>
              <a:off x="2548675" y="3729800"/>
              <a:ext cx="3662000" cy="2063516"/>
            </a:xfrm>
            <a:prstGeom prst="rect">
              <a:avLst/>
            </a:prstGeom>
            <a:noFill/>
            <a:ln>
              <a:noFill/>
            </a:ln>
          </p:spPr>
        </p:pic>
      </p:grpSp>
      <p:pic>
        <p:nvPicPr>
          <p:cNvPr id="215" name="Google Shape;215;p22"/>
          <p:cNvPicPr preferRelativeResize="0"/>
          <p:nvPr/>
        </p:nvPicPr>
        <p:blipFill>
          <a:blip r:embed="rId5">
            <a:alphaModFix/>
          </a:blip>
          <a:stretch>
            <a:fillRect/>
          </a:stretch>
        </p:blipFill>
        <p:spPr>
          <a:xfrm>
            <a:off x="7561504" y="2404454"/>
            <a:ext cx="3116525" cy="3573724"/>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878</Words>
  <Application>Microsoft Office PowerPoint</Application>
  <PresentationFormat>와이드스크린</PresentationFormat>
  <Paragraphs>128</Paragraphs>
  <Slides>15</Slides>
  <Notes>15</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15</vt:i4>
      </vt:variant>
    </vt:vector>
  </HeadingPairs>
  <TitlesOfParts>
    <vt:vector size="20" baseType="lpstr">
      <vt:lpstr>Malgun Gothic</vt:lpstr>
      <vt:lpstr>Malgun Gothic</vt:lpstr>
      <vt:lpstr>Montserrat</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User</cp:lastModifiedBy>
  <cp:revision>8</cp:revision>
  <dcterms:modified xsi:type="dcterms:W3CDTF">2023-10-27T12:56:11Z</dcterms:modified>
</cp:coreProperties>
</file>